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639" r:id="rId2"/>
    <p:sldId id="640" r:id="rId3"/>
    <p:sldId id="260" r:id="rId4"/>
    <p:sldId id="259" r:id="rId5"/>
    <p:sldId id="266" r:id="rId6"/>
    <p:sldId id="261" r:id="rId7"/>
    <p:sldId id="267" r:id="rId8"/>
    <p:sldId id="270" r:id="rId9"/>
    <p:sldId id="276" r:id="rId10"/>
    <p:sldId id="333" r:id="rId11"/>
    <p:sldId id="279" r:id="rId12"/>
    <p:sldId id="280" r:id="rId13"/>
    <p:sldId id="281" r:id="rId14"/>
    <p:sldId id="282" r:id="rId15"/>
    <p:sldId id="283" r:id="rId16"/>
    <p:sldId id="287" r:id="rId17"/>
    <p:sldId id="288" r:id="rId18"/>
    <p:sldId id="289" r:id="rId19"/>
    <p:sldId id="325" r:id="rId20"/>
    <p:sldId id="326" r:id="rId21"/>
    <p:sldId id="327" r:id="rId22"/>
    <p:sldId id="328" r:id="rId23"/>
    <p:sldId id="329" r:id="rId24"/>
    <p:sldId id="330" r:id="rId25"/>
    <p:sldId id="290" r:id="rId26"/>
    <p:sldId id="291" r:id="rId27"/>
    <p:sldId id="293" r:id="rId28"/>
    <p:sldId id="294" r:id="rId29"/>
    <p:sldId id="295" r:id="rId30"/>
    <p:sldId id="296" r:id="rId31"/>
    <p:sldId id="323" r:id="rId32"/>
    <p:sldId id="297" r:id="rId33"/>
    <p:sldId id="298" r:id="rId34"/>
    <p:sldId id="300" r:id="rId35"/>
    <p:sldId id="299" r:id="rId36"/>
    <p:sldId id="301" r:id="rId37"/>
    <p:sldId id="302" r:id="rId38"/>
    <p:sldId id="303" r:id="rId39"/>
    <p:sldId id="305" r:id="rId40"/>
    <p:sldId id="304" r:id="rId41"/>
    <p:sldId id="306" r:id="rId42"/>
    <p:sldId id="308" r:id="rId43"/>
    <p:sldId id="309" r:id="rId44"/>
    <p:sldId id="307" r:id="rId45"/>
    <p:sldId id="311" r:id="rId46"/>
    <p:sldId id="310" r:id="rId47"/>
    <p:sldId id="314" r:id="rId48"/>
    <p:sldId id="312" r:id="rId49"/>
    <p:sldId id="315" r:id="rId50"/>
    <p:sldId id="335" r:id="rId51"/>
    <p:sldId id="313" r:id="rId52"/>
    <p:sldId id="316" r:id="rId53"/>
    <p:sldId id="677" r:id="rId54"/>
  </p:sldIdLst>
  <p:sldSz cx="9144000" cy="6858000" type="screen4x3"/>
  <p:notesSz cx="6797675" cy="99298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9966"/>
    <a:srgbClr val="147192"/>
    <a:srgbClr val="BDBD03"/>
    <a:srgbClr val="278999"/>
    <a:srgbClr val="5B9BD5"/>
    <a:srgbClr val="9BBB59"/>
    <a:srgbClr val="73AE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63" autoAdjust="0"/>
    <p:restoredTop sz="89301" autoAdjust="0"/>
  </p:normalViewPr>
  <p:slideViewPr>
    <p:cSldViewPr snapToGrid="0">
      <p:cViewPr varScale="1">
        <p:scale>
          <a:sx n="150" d="100"/>
          <a:sy n="150" d="100"/>
        </p:scale>
        <p:origin x="1544" y="160"/>
      </p:cViewPr>
      <p:guideLst>
        <p:guide orient="horz" pos="217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82CC8C-3DEA-4360-9C0A-645C1E714506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1599"/>
            <a:ext cx="2945659" cy="496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31599"/>
            <a:ext cx="2945659" cy="496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72907-C2C9-48C8-9BF8-FFA0236170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8.png>
</file>

<file path=ppt/media/image30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2D5D5-AE00-4E0C-B9F4-4674567F208E}" type="datetimeFigureOut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8722"/>
            <a:ext cx="5438140" cy="3909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80267C-9B34-4EB6-8147-72CDB5DD00B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628802"/>
            <a:ext cx="7772400" cy="1470025"/>
          </a:xfrm>
        </p:spPr>
        <p:txBody>
          <a:bodyPr/>
          <a:lstStyle>
            <a:lvl1pPr algn="ctr">
              <a:defRPr sz="4000">
                <a:solidFill>
                  <a:srgbClr val="C00000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TW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4315544"/>
            <a:ext cx="6400800" cy="1417712"/>
          </a:xfrm>
        </p:spPr>
        <p:txBody>
          <a:bodyPr/>
          <a:lstStyle>
            <a:lvl1pPr marL="0" indent="0" algn="ctr">
              <a:buNone/>
              <a:defRPr>
                <a:solidFill>
                  <a:srgbClr val="00206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TW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27B2BE1-5DC4-424F-A2D6-FD4F362E34B8}" type="datetime1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mtClean="0"/>
            </a:lvl1pPr>
          </a:lstStyle>
          <a:p>
            <a:fld id="{A5AAEF0F-0BBD-4BC2-B079-FA6741C313A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68605" indent="-268605">
              <a:defRPr lang="zh-CN" altLang="en-US" sz="2400" b="0" kern="1200" baseline="0" dirty="0" smtClean="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01675" indent="-342900">
              <a:defRPr lang="zh-CN" altLang="en-US" sz="2000" b="0" kern="1200" baseline="0" dirty="0" smtClean="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947420" indent="-285750">
              <a:defRPr lang="zh-CN" altLang="en-US" b="0" kern="1200" baseline="0" dirty="0" smtClean="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</a:lstStyle>
          <a:p>
            <a:pPr marL="342900" lvl="0" indent="-342900" algn="l" rtl="0" eaLnBrk="1" fontAlgn="base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</a:pPr>
            <a:r>
              <a:rPr lang="zh-CN" altLang="en-US"/>
              <a:t>单击此处编辑母版文本样式</a:t>
            </a:r>
          </a:p>
          <a:p>
            <a:pPr marL="342900" lvl="1" indent="-342900" algn="l" rtl="0" eaLnBrk="1" fontAlgn="base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</a:pPr>
            <a:r>
              <a:rPr lang="zh-CN" altLang="en-US"/>
              <a:t>第二级</a:t>
            </a:r>
          </a:p>
          <a:p>
            <a:pPr marL="342900" lvl="2" indent="-342900" algn="l" rtl="0" eaLnBrk="1" fontAlgn="base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</a:pPr>
            <a:r>
              <a:rPr lang="zh-CN" altLang="en-US"/>
              <a:t>第三级</a:t>
            </a:r>
          </a:p>
          <a:p>
            <a:pPr marL="342900" lvl="3" indent="-342900" algn="l" rtl="0" eaLnBrk="1" fontAlgn="base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</a:pPr>
            <a:r>
              <a:rPr lang="zh-CN" altLang="en-US"/>
              <a:t>第四级</a:t>
            </a:r>
          </a:p>
          <a:p>
            <a:pPr marL="342900" lvl="4" indent="-342900" algn="l" rtl="0" eaLnBrk="1" fontAlgn="base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</a:pPr>
            <a:r>
              <a:rPr lang="zh-CN" altLang="en-US"/>
              <a:t>第五级</a:t>
            </a:r>
            <a:endParaRPr lang="zh-TW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3BDE738-F65C-44CE-9E57-B8BFD63E1E75}" type="datetime1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AAEF0F-0BBD-4BC2-B079-FA6741C313A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294318"/>
            <a:ext cx="7772400" cy="1500187"/>
          </a:xfrm>
        </p:spPr>
        <p:txBody>
          <a:bodyPr anchor="ctr"/>
          <a:lstStyle>
            <a:lvl1pPr marL="0" indent="0" algn="ctr">
              <a:buNone/>
              <a:defRPr sz="3600">
                <a:solidFill>
                  <a:srgbClr val="C00000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17F4E69-CF2E-4BBD-BFD6-40704D1A2A8C}" type="datetime1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AAEF0F-0BBD-4BC2-B079-FA6741C313A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99A6B4-1D50-4FF4-B2D6-10E519F5D209}" type="datetime1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AAEF0F-0BBD-4BC2-B079-FA6741C313A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603C822-BB90-48FB-86AA-8B3B633849C7}" type="datetime1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AAEF0F-0BBD-4BC2-B079-FA6741C313A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C483E1-D47C-4FAD-BE68-C56C2485977F}" type="datetime1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AAEF0F-0BBD-4BC2-B079-FA6741C313A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E3CDA8A-816C-407F-91A3-7F40E37F2A62}" type="datetime1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AAEF0F-0BBD-4BC2-B079-FA6741C313A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1132893"/>
            <a:ext cx="5486400" cy="4969877"/>
          </a:xfr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zh-TW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6199465"/>
            <a:ext cx="5486400" cy="350241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92C1609-03A0-4E22-949F-2B46B2E28067}" type="datetime1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AAEF0F-0BBD-4BC2-B079-FA6741C313A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TW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37B65B3-813B-40DD-883B-8347D9990CC6}" type="datetime1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AAEF0F-0BBD-4BC2-B079-FA6741C313A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928688"/>
          </a:xfrm>
          <a:prstGeom prst="rect">
            <a:avLst/>
          </a:prstGeom>
          <a:gradFill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800"/>
          </a:p>
        </p:txBody>
      </p:sp>
      <p:sp>
        <p:nvSpPr>
          <p:cNvPr id="11" name="矩形 10"/>
          <p:cNvSpPr/>
          <p:nvPr/>
        </p:nvSpPr>
        <p:spPr>
          <a:xfrm>
            <a:off x="0" y="6643688"/>
            <a:ext cx="9144000" cy="2143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 sz="1800">
              <a:latin typeface="+mn-lt"/>
            </a:endParaRPr>
          </a:p>
        </p:txBody>
      </p:sp>
      <p:sp>
        <p:nvSpPr>
          <p:cNvPr id="1028" name="标题占位符 1"/>
          <p:cNvSpPr>
            <a:spLocks noGrp="1"/>
          </p:cNvSpPr>
          <p:nvPr>
            <p:ph type="title"/>
          </p:nvPr>
        </p:nvSpPr>
        <p:spPr bwMode="auto">
          <a:xfrm>
            <a:off x="0" y="173038"/>
            <a:ext cx="9144000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TW" altLang="en-US"/>
          </a:p>
        </p:txBody>
      </p:sp>
      <p:sp>
        <p:nvSpPr>
          <p:cNvPr id="1029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168494" y="1008516"/>
            <a:ext cx="8829675" cy="5524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zh-TW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8494" y="6640467"/>
            <a:ext cx="2133600" cy="2061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baseline="0" smtClean="0">
                <a:solidFill>
                  <a:schemeClr val="bg1"/>
                </a:solidFill>
                <a:latin typeface="+mn-lt"/>
                <a:ea typeface="+mn-ea"/>
              </a:defRPr>
            </a:lvl1pPr>
          </a:lstStyle>
          <a:p>
            <a:fld id="{90B50CBB-D644-4A33-96F2-76ED71506B0F}" type="datetime1">
              <a:rPr lang="zh-CN" altLang="en-US" smtClean="0"/>
              <a:t>2023/5/21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43250" y="6646398"/>
            <a:ext cx="2895600" cy="2002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baseline="0">
                <a:solidFill>
                  <a:schemeClr val="bg1"/>
                </a:solidFill>
                <a:latin typeface="+mn-lt"/>
                <a:ea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864569" y="6657756"/>
            <a:ext cx="2133600" cy="2002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baseline="0" smtClean="0">
                <a:solidFill>
                  <a:schemeClr val="bg1"/>
                </a:solidFill>
                <a:latin typeface="+mn-lt"/>
                <a:ea typeface="+mn-ea"/>
              </a:defRPr>
            </a:lvl1pPr>
          </a:lstStyle>
          <a:p>
            <a:fld id="{A5AAEF0F-0BBD-4BC2-B079-FA6741C313A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 b="0" kern="1200" baseline="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342900" indent="-342900" algn="l" rtl="0" eaLnBrk="1" fontAlgn="base" hangingPunct="1">
        <a:lnSpc>
          <a:spcPct val="130000"/>
        </a:lnSpc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n"/>
        <a:defRPr sz="2400" b="0" kern="1200" baseline="0">
          <a:solidFill>
            <a:srgbClr val="002060"/>
          </a:solidFill>
          <a:latin typeface="+mn-lt"/>
          <a:ea typeface="+mn-ea"/>
          <a:cs typeface="+mn-cs"/>
        </a:defRPr>
      </a:lvl1pPr>
      <a:lvl2pPr marL="652780" indent="-294005" algn="l" rtl="0" eaLnBrk="1" fontAlgn="base" hangingPunct="1">
        <a:lnSpc>
          <a:spcPct val="130000"/>
        </a:lnSpc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u"/>
        <a:defRPr sz="2000" b="0" kern="1200" baseline="0">
          <a:solidFill>
            <a:srgbClr val="002060"/>
          </a:solidFill>
          <a:latin typeface="+mn-lt"/>
          <a:ea typeface="+mn-ea"/>
          <a:cs typeface="+mn-cs"/>
        </a:defRPr>
      </a:lvl2pPr>
      <a:lvl3pPr marL="898525" indent="-236855" algn="l" rtl="0" eaLnBrk="1" fontAlgn="base" hangingPunct="1">
        <a:lnSpc>
          <a:spcPct val="130000"/>
        </a:lnSpc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l"/>
        <a:defRPr b="0" kern="1200" baseline="0">
          <a:solidFill>
            <a:srgbClr val="002060"/>
          </a:solidFill>
          <a:latin typeface="+mn-lt"/>
          <a:ea typeface="+mn-ea"/>
          <a:cs typeface="+mn-cs"/>
        </a:defRPr>
      </a:lvl3pPr>
      <a:lvl4pPr marL="1167130" indent="-268605" algn="l" rtl="0" eaLnBrk="1" fontAlgn="base" hangingPunct="1">
        <a:lnSpc>
          <a:spcPct val="130000"/>
        </a:lnSpc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Ø"/>
        <a:defRPr sz="1600" b="0" kern="1200" baseline="0">
          <a:solidFill>
            <a:srgbClr val="002060"/>
          </a:solidFill>
          <a:latin typeface="+mn-lt"/>
          <a:ea typeface="+mn-ea"/>
          <a:cs typeface="+mn-cs"/>
        </a:defRPr>
      </a:lvl4pPr>
      <a:lvl5pPr marL="1437005" indent="-269875" algn="l" rtl="0" eaLnBrk="1" fontAlgn="base" hangingPunct="1">
        <a:lnSpc>
          <a:spcPct val="130000"/>
        </a:lnSpc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p"/>
        <a:defRPr sz="1600" b="0" kern="1200" baseline="0">
          <a:solidFill>
            <a:srgbClr val="00206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oleObject" Target="../embeddings/oleObject25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9.bin"/><Relationship Id="rId3" Type="http://schemas.openxmlformats.org/officeDocument/2006/relationships/image" Target="../media/image23.emf"/><Relationship Id="rId7" Type="http://schemas.openxmlformats.org/officeDocument/2006/relationships/image" Target="../media/image24.e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8.bin"/><Relationship Id="rId5" Type="http://schemas.openxmlformats.org/officeDocument/2006/relationships/image" Target="../media/image22.emf"/><Relationship Id="rId4" Type="http://schemas.openxmlformats.org/officeDocument/2006/relationships/oleObject" Target="../embeddings/oleObject27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oleObject" Target="../embeddings/oleObject31.bin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oleObject" Target="../embeddings/oleObject33.bin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12" Type="http://schemas.openxmlformats.org/officeDocument/2006/relationships/oleObject" Target="../embeddings/oleObject6.bin"/><Relationship Id="rId17" Type="http://schemas.openxmlformats.org/officeDocument/2006/relationships/image" Target="../media/image8.e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7.bin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oleObject" Target="../embeddings/oleObject36.bin"/><Relationship Id="rId4" Type="http://schemas.openxmlformats.org/officeDocument/2006/relationships/image" Target="../media/image31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7" Type="http://schemas.openxmlformats.org/officeDocument/2006/relationships/image" Target="../media/image35.emf"/><Relationship Id="rId2" Type="http://schemas.openxmlformats.org/officeDocument/2006/relationships/oleObject" Target="../embeddings/oleObject3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9.bin"/><Relationship Id="rId5" Type="http://schemas.openxmlformats.org/officeDocument/2006/relationships/image" Target="../media/image34.emf"/><Relationship Id="rId4" Type="http://schemas.openxmlformats.org/officeDocument/2006/relationships/oleObject" Target="../embeddings/oleObject38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7" Type="http://schemas.openxmlformats.org/officeDocument/2006/relationships/image" Target="../media/image38.e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2.bin"/><Relationship Id="rId5" Type="http://schemas.openxmlformats.org/officeDocument/2006/relationships/image" Target="../media/image37.emf"/><Relationship Id="rId4" Type="http://schemas.openxmlformats.org/officeDocument/2006/relationships/oleObject" Target="../embeddings/oleObject41.bin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5.bin"/><Relationship Id="rId5" Type="http://schemas.openxmlformats.org/officeDocument/2006/relationships/image" Target="../media/image40.emf"/><Relationship Id="rId4" Type="http://schemas.openxmlformats.org/officeDocument/2006/relationships/oleObject" Target="../embeddings/oleObject44.bin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9.bin"/><Relationship Id="rId13" Type="http://schemas.openxmlformats.org/officeDocument/2006/relationships/image" Target="../media/image47.emf"/><Relationship Id="rId3" Type="http://schemas.openxmlformats.org/officeDocument/2006/relationships/image" Target="../media/image42.emf"/><Relationship Id="rId7" Type="http://schemas.openxmlformats.org/officeDocument/2006/relationships/image" Target="../media/image44.emf"/><Relationship Id="rId12" Type="http://schemas.openxmlformats.org/officeDocument/2006/relationships/oleObject" Target="../embeddings/oleObject51.bin"/><Relationship Id="rId17" Type="http://schemas.openxmlformats.org/officeDocument/2006/relationships/image" Target="../media/image49.emf"/><Relationship Id="rId2" Type="http://schemas.openxmlformats.org/officeDocument/2006/relationships/oleObject" Target="../embeddings/oleObject46.bin"/><Relationship Id="rId16" Type="http://schemas.openxmlformats.org/officeDocument/2006/relationships/oleObject" Target="../embeddings/oleObject5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8.bin"/><Relationship Id="rId11" Type="http://schemas.openxmlformats.org/officeDocument/2006/relationships/image" Target="../media/image46.emf"/><Relationship Id="rId5" Type="http://schemas.openxmlformats.org/officeDocument/2006/relationships/image" Target="../media/image43.emf"/><Relationship Id="rId15" Type="http://schemas.openxmlformats.org/officeDocument/2006/relationships/image" Target="../media/image48.emf"/><Relationship Id="rId10" Type="http://schemas.openxmlformats.org/officeDocument/2006/relationships/oleObject" Target="../embeddings/oleObject50.bin"/><Relationship Id="rId4" Type="http://schemas.openxmlformats.org/officeDocument/2006/relationships/oleObject" Target="../embeddings/oleObject47.bin"/><Relationship Id="rId9" Type="http://schemas.openxmlformats.org/officeDocument/2006/relationships/image" Target="../media/image45.emf"/><Relationship Id="rId14" Type="http://schemas.openxmlformats.org/officeDocument/2006/relationships/oleObject" Target="../embeddings/oleObject52.bin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7.bin"/><Relationship Id="rId3" Type="http://schemas.openxmlformats.org/officeDocument/2006/relationships/image" Target="../media/image50.emf"/><Relationship Id="rId7" Type="http://schemas.openxmlformats.org/officeDocument/2006/relationships/image" Target="../media/image52.e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6.bin"/><Relationship Id="rId11" Type="http://schemas.openxmlformats.org/officeDocument/2006/relationships/image" Target="../media/image54.emf"/><Relationship Id="rId5" Type="http://schemas.openxmlformats.org/officeDocument/2006/relationships/image" Target="../media/image51.emf"/><Relationship Id="rId10" Type="http://schemas.openxmlformats.org/officeDocument/2006/relationships/oleObject" Target="../embeddings/oleObject58.bin"/><Relationship Id="rId4" Type="http://schemas.openxmlformats.org/officeDocument/2006/relationships/oleObject" Target="../embeddings/oleObject55.bin"/><Relationship Id="rId9" Type="http://schemas.openxmlformats.org/officeDocument/2006/relationships/image" Target="../media/image53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2.bin"/><Relationship Id="rId13" Type="http://schemas.openxmlformats.org/officeDocument/2006/relationships/image" Target="../media/image60.emf"/><Relationship Id="rId18" Type="http://schemas.openxmlformats.org/officeDocument/2006/relationships/oleObject" Target="../embeddings/oleObject67.bin"/><Relationship Id="rId3" Type="http://schemas.openxmlformats.org/officeDocument/2006/relationships/image" Target="../media/image55.emf"/><Relationship Id="rId21" Type="http://schemas.openxmlformats.org/officeDocument/2006/relationships/image" Target="../media/image64.emf"/><Relationship Id="rId7" Type="http://schemas.openxmlformats.org/officeDocument/2006/relationships/image" Target="../media/image57.emf"/><Relationship Id="rId12" Type="http://schemas.openxmlformats.org/officeDocument/2006/relationships/oleObject" Target="../embeddings/oleObject64.bin"/><Relationship Id="rId17" Type="http://schemas.openxmlformats.org/officeDocument/2006/relationships/image" Target="../media/image62.emf"/><Relationship Id="rId2" Type="http://schemas.openxmlformats.org/officeDocument/2006/relationships/oleObject" Target="../embeddings/oleObject59.bin"/><Relationship Id="rId16" Type="http://schemas.openxmlformats.org/officeDocument/2006/relationships/oleObject" Target="../embeddings/oleObject66.bin"/><Relationship Id="rId20" Type="http://schemas.openxmlformats.org/officeDocument/2006/relationships/oleObject" Target="../embeddings/oleObject6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1.bin"/><Relationship Id="rId11" Type="http://schemas.openxmlformats.org/officeDocument/2006/relationships/image" Target="../media/image59.emf"/><Relationship Id="rId5" Type="http://schemas.openxmlformats.org/officeDocument/2006/relationships/image" Target="../media/image56.emf"/><Relationship Id="rId15" Type="http://schemas.openxmlformats.org/officeDocument/2006/relationships/image" Target="../media/image61.emf"/><Relationship Id="rId23" Type="http://schemas.openxmlformats.org/officeDocument/2006/relationships/image" Target="../media/image65.emf"/><Relationship Id="rId10" Type="http://schemas.openxmlformats.org/officeDocument/2006/relationships/oleObject" Target="../embeddings/oleObject63.bin"/><Relationship Id="rId19" Type="http://schemas.openxmlformats.org/officeDocument/2006/relationships/image" Target="../media/image63.emf"/><Relationship Id="rId4" Type="http://schemas.openxmlformats.org/officeDocument/2006/relationships/oleObject" Target="../embeddings/oleObject60.bin"/><Relationship Id="rId9" Type="http://schemas.openxmlformats.org/officeDocument/2006/relationships/image" Target="../media/image58.emf"/><Relationship Id="rId14" Type="http://schemas.openxmlformats.org/officeDocument/2006/relationships/oleObject" Target="../embeddings/oleObject65.bin"/><Relationship Id="rId22" Type="http://schemas.openxmlformats.org/officeDocument/2006/relationships/oleObject" Target="../embeddings/oleObject69.bin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3.bin"/><Relationship Id="rId13" Type="http://schemas.openxmlformats.org/officeDocument/2006/relationships/image" Target="../media/image71.emf"/><Relationship Id="rId18" Type="http://schemas.openxmlformats.org/officeDocument/2006/relationships/oleObject" Target="../embeddings/oleObject78.bin"/><Relationship Id="rId3" Type="http://schemas.openxmlformats.org/officeDocument/2006/relationships/image" Target="../media/image66.emf"/><Relationship Id="rId21" Type="http://schemas.openxmlformats.org/officeDocument/2006/relationships/image" Target="../media/image75.emf"/><Relationship Id="rId7" Type="http://schemas.openxmlformats.org/officeDocument/2006/relationships/image" Target="../media/image68.emf"/><Relationship Id="rId12" Type="http://schemas.openxmlformats.org/officeDocument/2006/relationships/oleObject" Target="../embeddings/oleObject75.bin"/><Relationship Id="rId17" Type="http://schemas.openxmlformats.org/officeDocument/2006/relationships/image" Target="../media/image73.emf"/><Relationship Id="rId2" Type="http://schemas.openxmlformats.org/officeDocument/2006/relationships/oleObject" Target="../embeddings/oleObject70.bin"/><Relationship Id="rId16" Type="http://schemas.openxmlformats.org/officeDocument/2006/relationships/oleObject" Target="../embeddings/oleObject77.bin"/><Relationship Id="rId20" Type="http://schemas.openxmlformats.org/officeDocument/2006/relationships/oleObject" Target="../embeddings/oleObject7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2.bin"/><Relationship Id="rId11" Type="http://schemas.openxmlformats.org/officeDocument/2006/relationships/image" Target="../media/image70.emf"/><Relationship Id="rId5" Type="http://schemas.openxmlformats.org/officeDocument/2006/relationships/image" Target="../media/image67.emf"/><Relationship Id="rId15" Type="http://schemas.openxmlformats.org/officeDocument/2006/relationships/image" Target="../media/image72.emf"/><Relationship Id="rId23" Type="http://schemas.openxmlformats.org/officeDocument/2006/relationships/image" Target="../media/image76.emf"/><Relationship Id="rId10" Type="http://schemas.openxmlformats.org/officeDocument/2006/relationships/oleObject" Target="../embeddings/oleObject74.bin"/><Relationship Id="rId19" Type="http://schemas.openxmlformats.org/officeDocument/2006/relationships/image" Target="../media/image74.emf"/><Relationship Id="rId4" Type="http://schemas.openxmlformats.org/officeDocument/2006/relationships/oleObject" Target="../embeddings/oleObject71.bin"/><Relationship Id="rId9" Type="http://schemas.openxmlformats.org/officeDocument/2006/relationships/image" Target="../media/image69.emf"/><Relationship Id="rId14" Type="http://schemas.openxmlformats.org/officeDocument/2006/relationships/oleObject" Target="../embeddings/oleObject76.bin"/><Relationship Id="rId22" Type="http://schemas.openxmlformats.org/officeDocument/2006/relationships/oleObject" Target="../embeddings/oleObject80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4.bin"/><Relationship Id="rId13" Type="http://schemas.openxmlformats.org/officeDocument/2006/relationships/image" Target="../media/image82.emf"/><Relationship Id="rId18" Type="http://schemas.openxmlformats.org/officeDocument/2006/relationships/oleObject" Target="../embeddings/oleObject89.bin"/><Relationship Id="rId26" Type="http://schemas.openxmlformats.org/officeDocument/2006/relationships/oleObject" Target="../embeddings/oleObject93.bin"/><Relationship Id="rId3" Type="http://schemas.openxmlformats.org/officeDocument/2006/relationships/image" Target="../media/image77.emf"/><Relationship Id="rId21" Type="http://schemas.openxmlformats.org/officeDocument/2006/relationships/image" Target="../media/image86.emf"/><Relationship Id="rId7" Type="http://schemas.openxmlformats.org/officeDocument/2006/relationships/image" Target="../media/image79.emf"/><Relationship Id="rId12" Type="http://schemas.openxmlformats.org/officeDocument/2006/relationships/oleObject" Target="../embeddings/oleObject86.bin"/><Relationship Id="rId17" Type="http://schemas.openxmlformats.org/officeDocument/2006/relationships/image" Target="../media/image84.emf"/><Relationship Id="rId25" Type="http://schemas.openxmlformats.org/officeDocument/2006/relationships/image" Target="../media/image87.emf"/><Relationship Id="rId2" Type="http://schemas.openxmlformats.org/officeDocument/2006/relationships/oleObject" Target="../embeddings/oleObject81.bin"/><Relationship Id="rId16" Type="http://schemas.openxmlformats.org/officeDocument/2006/relationships/oleObject" Target="../embeddings/oleObject88.bin"/><Relationship Id="rId20" Type="http://schemas.openxmlformats.org/officeDocument/2006/relationships/oleObject" Target="../embeddings/oleObject90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3.bin"/><Relationship Id="rId11" Type="http://schemas.openxmlformats.org/officeDocument/2006/relationships/image" Target="../media/image81.emf"/><Relationship Id="rId24" Type="http://schemas.openxmlformats.org/officeDocument/2006/relationships/oleObject" Target="../embeddings/oleObject92.bin"/><Relationship Id="rId5" Type="http://schemas.openxmlformats.org/officeDocument/2006/relationships/image" Target="../media/image78.emf"/><Relationship Id="rId15" Type="http://schemas.openxmlformats.org/officeDocument/2006/relationships/image" Target="../media/image83.emf"/><Relationship Id="rId23" Type="http://schemas.openxmlformats.org/officeDocument/2006/relationships/image" Target="../media/image58.emf"/><Relationship Id="rId10" Type="http://schemas.openxmlformats.org/officeDocument/2006/relationships/oleObject" Target="../embeddings/oleObject85.bin"/><Relationship Id="rId19" Type="http://schemas.openxmlformats.org/officeDocument/2006/relationships/image" Target="../media/image85.emf"/><Relationship Id="rId4" Type="http://schemas.openxmlformats.org/officeDocument/2006/relationships/oleObject" Target="../embeddings/oleObject82.bin"/><Relationship Id="rId9" Type="http://schemas.openxmlformats.org/officeDocument/2006/relationships/image" Target="../media/image80.emf"/><Relationship Id="rId14" Type="http://schemas.openxmlformats.org/officeDocument/2006/relationships/oleObject" Target="../embeddings/oleObject87.bin"/><Relationship Id="rId22" Type="http://schemas.openxmlformats.org/officeDocument/2006/relationships/oleObject" Target="../embeddings/oleObject91.bin"/><Relationship Id="rId27" Type="http://schemas.openxmlformats.org/officeDocument/2006/relationships/image" Target="../media/image88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oleObject" Target="../embeddings/oleObject94.bin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8.bin"/><Relationship Id="rId13" Type="http://schemas.openxmlformats.org/officeDocument/2006/relationships/image" Target="../media/image95.emf"/><Relationship Id="rId18" Type="http://schemas.openxmlformats.org/officeDocument/2006/relationships/oleObject" Target="../embeddings/oleObject103.bin"/><Relationship Id="rId3" Type="http://schemas.openxmlformats.org/officeDocument/2006/relationships/image" Target="../media/image90.emf"/><Relationship Id="rId21" Type="http://schemas.openxmlformats.org/officeDocument/2006/relationships/image" Target="../media/image99.emf"/><Relationship Id="rId7" Type="http://schemas.openxmlformats.org/officeDocument/2006/relationships/image" Target="../media/image92.emf"/><Relationship Id="rId12" Type="http://schemas.openxmlformats.org/officeDocument/2006/relationships/oleObject" Target="../embeddings/oleObject100.bin"/><Relationship Id="rId17" Type="http://schemas.openxmlformats.org/officeDocument/2006/relationships/image" Target="../media/image97.emf"/><Relationship Id="rId2" Type="http://schemas.openxmlformats.org/officeDocument/2006/relationships/oleObject" Target="../embeddings/oleObject95.bin"/><Relationship Id="rId16" Type="http://schemas.openxmlformats.org/officeDocument/2006/relationships/oleObject" Target="../embeddings/oleObject102.bin"/><Relationship Id="rId20" Type="http://schemas.openxmlformats.org/officeDocument/2006/relationships/oleObject" Target="../embeddings/oleObject10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7.bin"/><Relationship Id="rId11" Type="http://schemas.openxmlformats.org/officeDocument/2006/relationships/image" Target="../media/image94.emf"/><Relationship Id="rId5" Type="http://schemas.openxmlformats.org/officeDocument/2006/relationships/image" Target="../media/image91.emf"/><Relationship Id="rId15" Type="http://schemas.openxmlformats.org/officeDocument/2006/relationships/image" Target="../media/image96.emf"/><Relationship Id="rId10" Type="http://schemas.openxmlformats.org/officeDocument/2006/relationships/oleObject" Target="../embeddings/oleObject99.bin"/><Relationship Id="rId19" Type="http://schemas.openxmlformats.org/officeDocument/2006/relationships/image" Target="../media/image98.emf"/><Relationship Id="rId4" Type="http://schemas.openxmlformats.org/officeDocument/2006/relationships/oleObject" Target="../embeddings/oleObject96.bin"/><Relationship Id="rId9" Type="http://schemas.openxmlformats.org/officeDocument/2006/relationships/image" Target="../media/image93.emf"/><Relationship Id="rId14" Type="http://schemas.openxmlformats.org/officeDocument/2006/relationships/oleObject" Target="../embeddings/oleObject101.bin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8.bin"/><Relationship Id="rId3" Type="http://schemas.openxmlformats.org/officeDocument/2006/relationships/image" Target="../media/image100.emf"/><Relationship Id="rId7" Type="http://schemas.openxmlformats.org/officeDocument/2006/relationships/image" Target="../media/image102.emf"/><Relationship Id="rId2" Type="http://schemas.openxmlformats.org/officeDocument/2006/relationships/oleObject" Target="../embeddings/oleObject10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7.bin"/><Relationship Id="rId5" Type="http://schemas.openxmlformats.org/officeDocument/2006/relationships/image" Target="../media/image101.emf"/><Relationship Id="rId4" Type="http://schemas.openxmlformats.org/officeDocument/2006/relationships/oleObject" Target="../embeddings/oleObject106.bin"/><Relationship Id="rId9" Type="http://schemas.openxmlformats.org/officeDocument/2006/relationships/image" Target="../media/image93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2.bin"/><Relationship Id="rId13" Type="http://schemas.openxmlformats.org/officeDocument/2006/relationships/image" Target="../media/image105.emf"/><Relationship Id="rId3" Type="http://schemas.openxmlformats.org/officeDocument/2006/relationships/image" Target="../media/image102.emf"/><Relationship Id="rId7" Type="http://schemas.openxmlformats.org/officeDocument/2006/relationships/image" Target="../media/image93.emf"/><Relationship Id="rId12" Type="http://schemas.openxmlformats.org/officeDocument/2006/relationships/oleObject" Target="../embeddings/oleObject114.bin"/><Relationship Id="rId2" Type="http://schemas.openxmlformats.org/officeDocument/2006/relationships/oleObject" Target="../embeddings/oleObject10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11.bin"/><Relationship Id="rId11" Type="http://schemas.openxmlformats.org/officeDocument/2006/relationships/image" Target="../media/image104.emf"/><Relationship Id="rId5" Type="http://schemas.openxmlformats.org/officeDocument/2006/relationships/image" Target="../media/image101.emf"/><Relationship Id="rId10" Type="http://schemas.openxmlformats.org/officeDocument/2006/relationships/oleObject" Target="../embeddings/oleObject113.bin"/><Relationship Id="rId4" Type="http://schemas.openxmlformats.org/officeDocument/2006/relationships/oleObject" Target="../embeddings/oleObject110.bin"/><Relationship Id="rId9" Type="http://schemas.openxmlformats.org/officeDocument/2006/relationships/image" Target="../media/image103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8.bin"/><Relationship Id="rId13" Type="http://schemas.openxmlformats.org/officeDocument/2006/relationships/image" Target="../media/image110.emf"/><Relationship Id="rId3" Type="http://schemas.openxmlformats.org/officeDocument/2006/relationships/image" Target="../media/image105.emf"/><Relationship Id="rId7" Type="http://schemas.openxmlformats.org/officeDocument/2006/relationships/image" Target="../media/image107.emf"/><Relationship Id="rId12" Type="http://schemas.openxmlformats.org/officeDocument/2006/relationships/oleObject" Target="../embeddings/oleObject120.bin"/><Relationship Id="rId17" Type="http://schemas.openxmlformats.org/officeDocument/2006/relationships/image" Target="../media/image112.emf"/><Relationship Id="rId2" Type="http://schemas.openxmlformats.org/officeDocument/2006/relationships/oleObject" Target="../embeddings/oleObject115.bin"/><Relationship Id="rId16" Type="http://schemas.openxmlformats.org/officeDocument/2006/relationships/oleObject" Target="../embeddings/oleObject122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17.bin"/><Relationship Id="rId11" Type="http://schemas.openxmlformats.org/officeDocument/2006/relationships/image" Target="../media/image109.emf"/><Relationship Id="rId5" Type="http://schemas.openxmlformats.org/officeDocument/2006/relationships/image" Target="../media/image106.emf"/><Relationship Id="rId15" Type="http://schemas.openxmlformats.org/officeDocument/2006/relationships/image" Target="../media/image111.emf"/><Relationship Id="rId10" Type="http://schemas.openxmlformats.org/officeDocument/2006/relationships/oleObject" Target="../embeddings/oleObject119.bin"/><Relationship Id="rId4" Type="http://schemas.openxmlformats.org/officeDocument/2006/relationships/oleObject" Target="../embeddings/oleObject116.bin"/><Relationship Id="rId9" Type="http://schemas.openxmlformats.org/officeDocument/2006/relationships/image" Target="../media/image108.emf"/><Relationship Id="rId14" Type="http://schemas.openxmlformats.org/officeDocument/2006/relationships/oleObject" Target="../embeddings/oleObject121.bin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6.bin"/><Relationship Id="rId13" Type="http://schemas.openxmlformats.org/officeDocument/2006/relationships/image" Target="../media/image117.emf"/><Relationship Id="rId3" Type="http://schemas.openxmlformats.org/officeDocument/2006/relationships/image" Target="../media/image113.emf"/><Relationship Id="rId7" Type="http://schemas.openxmlformats.org/officeDocument/2006/relationships/image" Target="../media/image93.emf"/><Relationship Id="rId12" Type="http://schemas.openxmlformats.org/officeDocument/2006/relationships/oleObject" Target="../embeddings/oleObject128.bin"/><Relationship Id="rId2" Type="http://schemas.openxmlformats.org/officeDocument/2006/relationships/oleObject" Target="../embeddings/oleObject12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25.bin"/><Relationship Id="rId11" Type="http://schemas.openxmlformats.org/officeDocument/2006/relationships/image" Target="../media/image116.emf"/><Relationship Id="rId5" Type="http://schemas.openxmlformats.org/officeDocument/2006/relationships/image" Target="../media/image114.emf"/><Relationship Id="rId10" Type="http://schemas.openxmlformats.org/officeDocument/2006/relationships/oleObject" Target="../embeddings/oleObject127.bin"/><Relationship Id="rId4" Type="http://schemas.openxmlformats.org/officeDocument/2006/relationships/oleObject" Target="../embeddings/oleObject124.bin"/><Relationship Id="rId9" Type="http://schemas.openxmlformats.org/officeDocument/2006/relationships/image" Target="../media/image115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oleObject" Target="../embeddings/oleObject16.bin"/><Relationship Id="rId18" Type="http://schemas.openxmlformats.org/officeDocument/2006/relationships/image" Target="../media/image18.emf"/><Relationship Id="rId3" Type="http://schemas.openxmlformats.org/officeDocument/2006/relationships/image" Target="../media/image11.emf"/><Relationship Id="rId21" Type="http://schemas.openxmlformats.org/officeDocument/2006/relationships/oleObject" Target="../embeddings/oleObject20.bin"/><Relationship Id="rId7" Type="http://schemas.openxmlformats.org/officeDocument/2006/relationships/oleObject" Target="../embeddings/oleObject13.bin"/><Relationship Id="rId12" Type="http://schemas.openxmlformats.org/officeDocument/2006/relationships/image" Target="../media/image15.emf"/><Relationship Id="rId17" Type="http://schemas.openxmlformats.org/officeDocument/2006/relationships/oleObject" Target="../embeddings/oleObject18.bin"/><Relationship Id="rId25" Type="http://schemas.openxmlformats.org/officeDocument/2006/relationships/oleObject" Target="../embeddings/oleObject22.bin"/><Relationship Id="rId2" Type="http://schemas.openxmlformats.org/officeDocument/2006/relationships/oleObject" Target="../embeddings/oleObject10.bin"/><Relationship Id="rId16" Type="http://schemas.openxmlformats.org/officeDocument/2006/relationships/image" Target="../media/image17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11" Type="http://schemas.openxmlformats.org/officeDocument/2006/relationships/oleObject" Target="../embeddings/oleObject15.bin"/><Relationship Id="rId24" Type="http://schemas.openxmlformats.org/officeDocument/2006/relationships/image" Target="../media/image21.emf"/><Relationship Id="rId5" Type="http://schemas.openxmlformats.org/officeDocument/2006/relationships/oleObject" Target="../embeddings/oleObject12.bin"/><Relationship Id="rId15" Type="http://schemas.openxmlformats.org/officeDocument/2006/relationships/oleObject" Target="../embeddings/oleObject17.bin"/><Relationship Id="rId23" Type="http://schemas.openxmlformats.org/officeDocument/2006/relationships/oleObject" Target="../embeddings/oleObject21.bin"/><Relationship Id="rId10" Type="http://schemas.openxmlformats.org/officeDocument/2006/relationships/image" Target="../media/image14.emf"/><Relationship Id="rId19" Type="http://schemas.openxmlformats.org/officeDocument/2006/relationships/oleObject" Target="../embeddings/oleObject19.bin"/><Relationship Id="rId4" Type="http://schemas.openxmlformats.org/officeDocument/2006/relationships/oleObject" Target="../embeddings/oleObject11.bin"/><Relationship Id="rId9" Type="http://schemas.openxmlformats.org/officeDocument/2006/relationships/oleObject" Target="../embeddings/oleObject14.bin"/><Relationship Id="rId14" Type="http://schemas.openxmlformats.org/officeDocument/2006/relationships/image" Target="../media/image16.emf"/><Relationship Id="rId22" Type="http://schemas.openxmlformats.org/officeDocument/2006/relationships/image" Target="../media/image20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9.bin"/><Relationship Id="rId7" Type="http://schemas.openxmlformats.org/officeDocument/2006/relationships/image" Target="../media/image119.emf"/><Relationship Id="rId2" Type="http://schemas.openxmlformats.org/officeDocument/2006/relationships/image" Target="../media/image1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emf"/><Relationship Id="rId5" Type="http://schemas.openxmlformats.org/officeDocument/2006/relationships/oleObject" Target="../embeddings/oleObject130.bin"/><Relationship Id="rId4" Type="http://schemas.openxmlformats.org/officeDocument/2006/relationships/image" Target="../media/image106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5A7C2F-8F86-42FA-CE59-2A39038929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规则学习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FBD6AD4-6DE4-51DE-962B-C245394F21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浙江大学</a:t>
            </a:r>
            <a:endParaRPr lang="en-US" altLang="zh-CN" dirty="0"/>
          </a:p>
          <a:p>
            <a:r>
              <a:rPr lang="zh-CN" altLang="en-US" dirty="0"/>
              <a:t>赵洲</a:t>
            </a:r>
          </a:p>
        </p:txBody>
      </p:sp>
    </p:spTree>
    <p:extLst>
      <p:ext uri="{BB962C8B-B14F-4D97-AF65-F5344CB8AC3E}">
        <p14:creationId xmlns:p14="http://schemas.microsoft.com/office/powerpoint/2010/main" val="3083095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9759F-E8FC-D5FC-D444-712D2070A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单条规则学习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5111A4-DCDF-9634-3494-A8F594BDD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/>
          </a:bodyPr>
          <a:lstStyle/>
          <a:p>
            <a:pPr indent="-358775"/>
            <a:r>
              <a:t>目标：寻找一组最优的逻辑文字来构成规则体</a:t>
            </a:r>
            <a:endParaRPr lang="en-US" altLang="zh-CN"/>
          </a:p>
          <a:p>
            <a:pPr indent="-358775"/>
            <a:r>
              <a:t>本质：搜索问题</a:t>
            </a:r>
            <a:endParaRPr lang="en-US" altLang="zh-CN"/>
          </a:p>
          <a:p>
            <a:pPr lvl="1" indent="-358775"/>
            <a:r>
              <a:rPr lang="zh-CN" altLang="en-US"/>
              <a:t>搜索空间大，易造成组合爆炸</a:t>
            </a:r>
            <a:endParaRPr lang="en-US" altLang="zh-CN"/>
          </a:p>
          <a:p>
            <a:pPr indent="-358775"/>
            <a:r>
              <a:t>方法：</a:t>
            </a:r>
            <a:endParaRPr lang="en-US" altLang="zh-CN"/>
          </a:p>
          <a:p>
            <a:pPr lvl="1" indent="-358775"/>
            <a:r>
              <a:rPr lang="zh-CN" altLang="en-US"/>
              <a:t>自顶向下：一般到特殊（</a:t>
            </a:r>
            <a:r>
              <a:rPr lang="zh-CN" altLang="en-US" b="1">
                <a:solidFill>
                  <a:srgbClr val="C00000"/>
                </a:solidFill>
              </a:rPr>
              <a:t>泛化</a:t>
            </a:r>
            <a:r>
              <a:rPr lang="zh-CN" altLang="en-US"/>
              <a:t>）</a:t>
            </a:r>
            <a:endParaRPr lang="en-US" altLang="zh-CN"/>
          </a:p>
          <a:p>
            <a:pPr lvl="1" indent="-358775"/>
            <a:r>
              <a:rPr lang="zh-CN" altLang="en-US"/>
              <a:t>自底向上：特殊到一般（</a:t>
            </a:r>
            <a:r>
              <a:rPr lang="zh-CN" altLang="en-US" b="1">
                <a:solidFill>
                  <a:srgbClr val="C00000"/>
                </a:solidFill>
              </a:rPr>
              <a:t>特化</a:t>
            </a:r>
            <a:r>
              <a:rPr lang="zh-CN" altLang="en-US"/>
              <a:t>）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BD827A-D736-DBDA-8249-FB1A32E12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单条规则学习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569E4B-41DD-572A-A249-A148B7C04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/>
          </a:bodyPr>
          <a:lstStyle/>
          <a:p>
            <a:pPr indent="-358775"/>
            <a:r>
              <a:t>自顶向下策略：一般到特殊（</a:t>
            </a:r>
            <a:r>
              <a:rPr b="1">
                <a:solidFill>
                  <a:srgbClr val="C00000"/>
                </a:solidFill>
              </a:rPr>
              <a:t>特化</a:t>
            </a:r>
            <a:r>
              <a:t>）</a:t>
            </a:r>
          </a:p>
        </p:txBody>
      </p:sp>
      <p:grpSp>
        <p:nvGrpSpPr>
          <p:cNvPr id="4101" name="组合 3">
            <a:extLst>
              <a:ext uri="{FF2B5EF4-FFF2-40B4-BE49-F238E27FC236}">
                <a16:creationId xmlns:a16="http://schemas.microsoft.com/office/drawing/2014/main" id="{07B2B8A7-7A47-7FEB-AAB5-17C2475873BF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9A9C9509-214E-9501-7925-A4E314DB744C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88D1EB8D-97D6-AFE2-F4C3-9C8DC0B4AC70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02" name="组合 6">
            <a:extLst>
              <a:ext uri="{FF2B5EF4-FFF2-40B4-BE49-F238E27FC236}">
                <a16:creationId xmlns:a16="http://schemas.microsoft.com/office/drawing/2014/main" id="{D28B1C62-4DE3-BB57-60DC-D03EF0BDC94F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4159" name="文本框 7">
              <a:extLst>
                <a:ext uri="{FF2B5EF4-FFF2-40B4-BE49-F238E27FC236}">
                  <a16:creationId xmlns:a16="http://schemas.microsoft.com/office/drawing/2014/main" id="{C59B979E-C889-4FA2-B679-6D5084DF4A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60" name="文本框 8">
              <a:extLst>
                <a:ext uri="{FF2B5EF4-FFF2-40B4-BE49-F238E27FC236}">
                  <a16:creationId xmlns:a16="http://schemas.microsoft.com/office/drawing/2014/main" id="{163CB486-0C22-7BE0-BEB6-4440AB142E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61" name="文本框 9">
              <a:extLst>
                <a:ext uri="{FF2B5EF4-FFF2-40B4-BE49-F238E27FC236}">
                  <a16:creationId xmlns:a16="http://schemas.microsoft.com/office/drawing/2014/main" id="{94D2A310-58ED-F070-7A73-9A350FE40B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62" name="文本框 10">
              <a:extLst>
                <a:ext uri="{FF2B5EF4-FFF2-40B4-BE49-F238E27FC236}">
                  <a16:creationId xmlns:a16="http://schemas.microsoft.com/office/drawing/2014/main" id="{2E0305E7-19ED-1BFB-DE7B-43B00DAB2C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63" name="文本框 11">
              <a:extLst>
                <a:ext uri="{FF2B5EF4-FFF2-40B4-BE49-F238E27FC236}">
                  <a16:creationId xmlns:a16="http://schemas.microsoft.com/office/drawing/2014/main" id="{9F1B6804-65D9-CCF2-DDAE-C0233E6768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4103" name="组合 12">
            <a:extLst>
              <a:ext uri="{FF2B5EF4-FFF2-40B4-BE49-F238E27FC236}">
                <a16:creationId xmlns:a16="http://schemas.microsoft.com/office/drawing/2014/main" id="{1CD1C49E-A110-E2A2-7439-198BF8105104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4155" name="文本框 13">
              <a:extLst>
                <a:ext uri="{FF2B5EF4-FFF2-40B4-BE49-F238E27FC236}">
                  <a16:creationId xmlns:a16="http://schemas.microsoft.com/office/drawing/2014/main" id="{69AD1548-1308-2B2F-E68B-242D98FE81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56" name="文本框 14">
              <a:extLst>
                <a:ext uri="{FF2B5EF4-FFF2-40B4-BE49-F238E27FC236}">
                  <a16:creationId xmlns:a16="http://schemas.microsoft.com/office/drawing/2014/main" id="{450A7AD9-4C30-DC98-18D9-75C81C02AD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57" name="文本框 15">
              <a:extLst>
                <a:ext uri="{FF2B5EF4-FFF2-40B4-BE49-F238E27FC236}">
                  <a16:creationId xmlns:a16="http://schemas.microsoft.com/office/drawing/2014/main" id="{48160374-B5DF-DFAB-F87D-6D81563778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58" name="文本框 16">
              <a:extLst>
                <a:ext uri="{FF2B5EF4-FFF2-40B4-BE49-F238E27FC236}">
                  <a16:creationId xmlns:a16="http://schemas.microsoft.com/office/drawing/2014/main" id="{80A7E25A-14C8-569C-C2EC-6526310B67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4104" name="文本框 17">
            <a:extLst>
              <a:ext uri="{FF2B5EF4-FFF2-40B4-BE49-F238E27FC236}">
                <a16:creationId xmlns:a16="http://schemas.microsoft.com/office/drawing/2014/main" id="{A9DDB84C-6A30-7BDE-EAAC-2913C33A24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4105" name="组合 18">
            <a:extLst>
              <a:ext uri="{FF2B5EF4-FFF2-40B4-BE49-F238E27FC236}">
                <a16:creationId xmlns:a16="http://schemas.microsoft.com/office/drawing/2014/main" id="{4485228E-F995-ABD8-5265-D1B73AE140A5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4144" name="文本框 19">
              <a:extLst>
                <a:ext uri="{FF2B5EF4-FFF2-40B4-BE49-F238E27FC236}">
                  <a16:creationId xmlns:a16="http://schemas.microsoft.com/office/drawing/2014/main" id="{520E8F7E-D0FD-29E0-38E8-C4AC628E54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45" name="文本框 20">
              <a:extLst>
                <a:ext uri="{FF2B5EF4-FFF2-40B4-BE49-F238E27FC236}">
                  <a16:creationId xmlns:a16="http://schemas.microsoft.com/office/drawing/2014/main" id="{495F6109-0004-A2C4-9B32-9E32190345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46" name="文本框 21">
              <a:extLst>
                <a:ext uri="{FF2B5EF4-FFF2-40B4-BE49-F238E27FC236}">
                  <a16:creationId xmlns:a16="http://schemas.microsoft.com/office/drawing/2014/main" id="{FAFDE35E-4D84-5225-C6C9-3C73767F46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47" name="文本框 22">
              <a:extLst>
                <a:ext uri="{FF2B5EF4-FFF2-40B4-BE49-F238E27FC236}">
                  <a16:creationId xmlns:a16="http://schemas.microsoft.com/office/drawing/2014/main" id="{E010CFDB-C398-6ACC-0E37-982DA97CB1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48" name="文本框 23">
              <a:extLst>
                <a:ext uri="{FF2B5EF4-FFF2-40B4-BE49-F238E27FC236}">
                  <a16:creationId xmlns:a16="http://schemas.microsoft.com/office/drawing/2014/main" id="{3329090A-186D-E4F0-FEA4-F9CC871EE9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49" name="文本框 24">
              <a:extLst>
                <a:ext uri="{FF2B5EF4-FFF2-40B4-BE49-F238E27FC236}">
                  <a16:creationId xmlns:a16="http://schemas.microsoft.com/office/drawing/2014/main" id="{E6F5C927-EC52-8DAA-067D-1C3EBC9F0E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50" name="文本框 25">
              <a:extLst>
                <a:ext uri="{FF2B5EF4-FFF2-40B4-BE49-F238E27FC236}">
                  <a16:creationId xmlns:a16="http://schemas.microsoft.com/office/drawing/2014/main" id="{9CE2DE75-6ABA-D090-C069-4CF625BBF2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51" name="文本框 26">
              <a:extLst>
                <a:ext uri="{FF2B5EF4-FFF2-40B4-BE49-F238E27FC236}">
                  <a16:creationId xmlns:a16="http://schemas.microsoft.com/office/drawing/2014/main" id="{AC0F8485-0324-2C8F-D948-55C88015B0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52" name="文本框 27">
              <a:extLst>
                <a:ext uri="{FF2B5EF4-FFF2-40B4-BE49-F238E27FC236}">
                  <a16:creationId xmlns:a16="http://schemas.microsoft.com/office/drawing/2014/main" id="{F54327C1-770E-082E-2AFB-52724C692E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53" name="文本框 28">
              <a:extLst>
                <a:ext uri="{FF2B5EF4-FFF2-40B4-BE49-F238E27FC236}">
                  <a16:creationId xmlns:a16="http://schemas.microsoft.com/office/drawing/2014/main" id="{BFDDBA19-A2D0-2EE8-2048-2B6E6DBB4A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154" name="文本框 29">
              <a:extLst>
                <a:ext uri="{FF2B5EF4-FFF2-40B4-BE49-F238E27FC236}">
                  <a16:creationId xmlns:a16="http://schemas.microsoft.com/office/drawing/2014/main" id="{EF29610E-505F-0CA9-273C-EE826A3B22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4106" name="组合 30">
            <a:extLst>
              <a:ext uri="{FF2B5EF4-FFF2-40B4-BE49-F238E27FC236}">
                <a16:creationId xmlns:a16="http://schemas.microsoft.com/office/drawing/2014/main" id="{62244A8E-E305-0EF8-8417-A438B4D35F40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4109" name="文本框 31">
              <a:extLst>
                <a:ext uri="{FF2B5EF4-FFF2-40B4-BE49-F238E27FC236}">
                  <a16:creationId xmlns:a16="http://schemas.microsoft.com/office/drawing/2014/main" id="{82A5549A-29BF-DABA-6B8B-C3EC3B564D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10" name="文本框 32">
              <a:extLst>
                <a:ext uri="{FF2B5EF4-FFF2-40B4-BE49-F238E27FC236}">
                  <a16:creationId xmlns:a16="http://schemas.microsoft.com/office/drawing/2014/main" id="{87F12DD4-F0D3-CA15-7553-32338FCE2D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11" name="文本框 33">
              <a:extLst>
                <a:ext uri="{FF2B5EF4-FFF2-40B4-BE49-F238E27FC236}">
                  <a16:creationId xmlns:a16="http://schemas.microsoft.com/office/drawing/2014/main" id="{ABB5144B-FEA1-9D8A-E5BA-7718B21AEE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12" name="文本框 34">
              <a:extLst>
                <a:ext uri="{FF2B5EF4-FFF2-40B4-BE49-F238E27FC236}">
                  <a16:creationId xmlns:a16="http://schemas.microsoft.com/office/drawing/2014/main" id="{32F1758F-46DB-582D-F73E-F0F6496CFF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13" name="文本框 35">
              <a:extLst>
                <a:ext uri="{FF2B5EF4-FFF2-40B4-BE49-F238E27FC236}">
                  <a16:creationId xmlns:a16="http://schemas.microsoft.com/office/drawing/2014/main" id="{2EFEBFE0-1E37-E3DB-0871-D5A22F579A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14" name="文本框 36">
              <a:extLst>
                <a:ext uri="{FF2B5EF4-FFF2-40B4-BE49-F238E27FC236}">
                  <a16:creationId xmlns:a16="http://schemas.microsoft.com/office/drawing/2014/main" id="{50FF72BA-C3E1-1865-9DA2-8C2C4A7997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15" name="文本框 37">
              <a:extLst>
                <a:ext uri="{FF2B5EF4-FFF2-40B4-BE49-F238E27FC236}">
                  <a16:creationId xmlns:a16="http://schemas.microsoft.com/office/drawing/2014/main" id="{CBC0B8B6-4BF3-A576-2480-0806CD06E4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16" name="文本框 38">
              <a:extLst>
                <a:ext uri="{FF2B5EF4-FFF2-40B4-BE49-F238E27FC236}">
                  <a16:creationId xmlns:a16="http://schemas.microsoft.com/office/drawing/2014/main" id="{411B2D39-7960-FA10-8410-8458853F8B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17" name="文本框 39">
              <a:extLst>
                <a:ext uri="{FF2B5EF4-FFF2-40B4-BE49-F238E27FC236}">
                  <a16:creationId xmlns:a16="http://schemas.microsoft.com/office/drawing/2014/main" id="{E2678717-F826-9DC8-06A6-3A7681A0CC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18" name="文本框 40">
              <a:extLst>
                <a:ext uri="{FF2B5EF4-FFF2-40B4-BE49-F238E27FC236}">
                  <a16:creationId xmlns:a16="http://schemas.microsoft.com/office/drawing/2014/main" id="{1C61BB00-46CB-BE49-5CA7-7B4ABFB23B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19" name="文本框 41">
              <a:extLst>
                <a:ext uri="{FF2B5EF4-FFF2-40B4-BE49-F238E27FC236}">
                  <a16:creationId xmlns:a16="http://schemas.microsoft.com/office/drawing/2014/main" id="{404BD600-2323-3097-E645-88A3409CEB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20" name="文本框 42">
              <a:extLst>
                <a:ext uri="{FF2B5EF4-FFF2-40B4-BE49-F238E27FC236}">
                  <a16:creationId xmlns:a16="http://schemas.microsoft.com/office/drawing/2014/main" id="{A7BC4086-78D2-ED06-07E0-40C4809833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21" name="文本框 43">
              <a:extLst>
                <a:ext uri="{FF2B5EF4-FFF2-40B4-BE49-F238E27FC236}">
                  <a16:creationId xmlns:a16="http://schemas.microsoft.com/office/drawing/2014/main" id="{E7E4E5D7-F1B1-D932-2D33-62B41240EC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22" name="文本框 44">
              <a:extLst>
                <a:ext uri="{FF2B5EF4-FFF2-40B4-BE49-F238E27FC236}">
                  <a16:creationId xmlns:a16="http://schemas.microsoft.com/office/drawing/2014/main" id="{5F161342-AC8A-B772-007E-DEEE253BFA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23" name="文本框 45">
              <a:extLst>
                <a:ext uri="{FF2B5EF4-FFF2-40B4-BE49-F238E27FC236}">
                  <a16:creationId xmlns:a16="http://schemas.microsoft.com/office/drawing/2014/main" id="{30079372-D90D-B6BB-D0E3-8F00FE7595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24" name="文本框 46">
              <a:extLst>
                <a:ext uri="{FF2B5EF4-FFF2-40B4-BE49-F238E27FC236}">
                  <a16:creationId xmlns:a16="http://schemas.microsoft.com/office/drawing/2014/main" id="{E14ADE31-1160-342C-9697-2A680E95DB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25" name="文本框 47">
              <a:extLst>
                <a:ext uri="{FF2B5EF4-FFF2-40B4-BE49-F238E27FC236}">
                  <a16:creationId xmlns:a16="http://schemas.microsoft.com/office/drawing/2014/main" id="{807AC28C-D012-80C3-6D38-1C43842B5D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26" name="文本框 48">
              <a:extLst>
                <a:ext uri="{FF2B5EF4-FFF2-40B4-BE49-F238E27FC236}">
                  <a16:creationId xmlns:a16="http://schemas.microsoft.com/office/drawing/2014/main" id="{9CEB1024-1C2B-8E6B-C927-FE43595E63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27" name="文本框 49">
              <a:extLst>
                <a:ext uri="{FF2B5EF4-FFF2-40B4-BE49-F238E27FC236}">
                  <a16:creationId xmlns:a16="http://schemas.microsoft.com/office/drawing/2014/main" id="{AA29002C-BD8F-23E3-6354-A1D2086E1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28" name="文本框 50">
              <a:extLst>
                <a:ext uri="{FF2B5EF4-FFF2-40B4-BE49-F238E27FC236}">
                  <a16:creationId xmlns:a16="http://schemas.microsoft.com/office/drawing/2014/main" id="{A6F6BE14-101E-EFE1-A10D-94F11EFD80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29" name="文本框 51">
              <a:extLst>
                <a:ext uri="{FF2B5EF4-FFF2-40B4-BE49-F238E27FC236}">
                  <a16:creationId xmlns:a16="http://schemas.microsoft.com/office/drawing/2014/main" id="{33095263-CDA0-18DD-780F-A101519BA6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30" name="文本框 52">
              <a:extLst>
                <a:ext uri="{FF2B5EF4-FFF2-40B4-BE49-F238E27FC236}">
                  <a16:creationId xmlns:a16="http://schemas.microsoft.com/office/drawing/2014/main" id="{F11AB3C3-8FEE-630B-9583-49C601BABB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31" name="文本框 53">
              <a:extLst>
                <a:ext uri="{FF2B5EF4-FFF2-40B4-BE49-F238E27FC236}">
                  <a16:creationId xmlns:a16="http://schemas.microsoft.com/office/drawing/2014/main" id="{3987BA22-AD74-7F72-2725-97E2AFBED4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32" name="文本框 54">
              <a:extLst>
                <a:ext uri="{FF2B5EF4-FFF2-40B4-BE49-F238E27FC236}">
                  <a16:creationId xmlns:a16="http://schemas.microsoft.com/office/drawing/2014/main" id="{23B13184-CD14-AEEC-A037-1E66020608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33" name="文本框 55">
              <a:extLst>
                <a:ext uri="{FF2B5EF4-FFF2-40B4-BE49-F238E27FC236}">
                  <a16:creationId xmlns:a16="http://schemas.microsoft.com/office/drawing/2014/main" id="{3C3E8B0B-1B3A-CAE6-E6C9-30266302D4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34" name="文本框 56">
              <a:extLst>
                <a:ext uri="{FF2B5EF4-FFF2-40B4-BE49-F238E27FC236}">
                  <a16:creationId xmlns:a16="http://schemas.microsoft.com/office/drawing/2014/main" id="{C861B141-301A-A4ED-D142-37130D4CC7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35" name="文本框 57">
              <a:extLst>
                <a:ext uri="{FF2B5EF4-FFF2-40B4-BE49-F238E27FC236}">
                  <a16:creationId xmlns:a16="http://schemas.microsoft.com/office/drawing/2014/main" id="{7F9FB61C-65E5-15F0-E84E-F06E3D693D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36" name="文本框 58">
              <a:extLst>
                <a:ext uri="{FF2B5EF4-FFF2-40B4-BE49-F238E27FC236}">
                  <a16:creationId xmlns:a16="http://schemas.microsoft.com/office/drawing/2014/main" id="{02723B8A-F546-51EF-F3A8-A74A795474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37" name="文本框 59">
              <a:extLst>
                <a:ext uri="{FF2B5EF4-FFF2-40B4-BE49-F238E27FC236}">
                  <a16:creationId xmlns:a16="http://schemas.microsoft.com/office/drawing/2014/main" id="{567332EC-9499-E3D9-2CE3-06E8A13CD0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38" name="文本框 60">
              <a:extLst>
                <a:ext uri="{FF2B5EF4-FFF2-40B4-BE49-F238E27FC236}">
                  <a16:creationId xmlns:a16="http://schemas.microsoft.com/office/drawing/2014/main" id="{F9080A4C-7309-83A5-07E4-0534AE8384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39" name="文本框 61">
              <a:extLst>
                <a:ext uri="{FF2B5EF4-FFF2-40B4-BE49-F238E27FC236}">
                  <a16:creationId xmlns:a16="http://schemas.microsoft.com/office/drawing/2014/main" id="{972D1BAA-39AD-AAD5-048D-76F62E519E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40" name="文本框 62">
              <a:extLst>
                <a:ext uri="{FF2B5EF4-FFF2-40B4-BE49-F238E27FC236}">
                  <a16:creationId xmlns:a16="http://schemas.microsoft.com/office/drawing/2014/main" id="{A76485E5-530B-D7EC-5179-7143D5B222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41" name="文本框 63">
              <a:extLst>
                <a:ext uri="{FF2B5EF4-FFF2-40B4-BE49-F238E27FC236}">
                  <a16:creationId xmlns:a16="http://schemas.microsoft.com/office/drawing/2014/main" id="{B8ECC9C1-42C9-4BC6-3E81-B1CFA91BE7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42" name="文本框 64">
              <a:extLst>
                <a:ext uri="{FF2B5EF4-FFF2-40B4-BE49-F238E27FC236}">
                  <a16:creationId xmlns:a16="http://schemas.microsoft.com/office/drawing/2014/main" id="{C7BC41E0-422E-9A1A-D5A5-9C78150EEB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43" name="文本框 65">
              <a:extLst>
                <a:ext uri="{FF2B5EF4-FFF2-40B4-BE49-F238E27FC236}">
                  <a16:creationId xmlns:a16="http://schemas.microsoft.com/office/drawing/2014/main" id="{DC085AC3-D3AF-C536-D2A6-1D7A5B3934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grpSp>
        <p:nvGrpSpPr>
          <p:cNvPr id="68" name="组合 70">
            <a:extLst>
              <a:ext uri="{FF2B5EF4-FFF2-40B4-BE49-F238E27FC236}">
                <a16:creationId xmlns:a16="http://schemas.microsoft.com/office/drawing/2014/main" id="{A75DCD7D-0B27-23E8-D01B-B609EBD15A55}"/>
              </a:ext>
            </a:extLst>
          </p:cNvPr>
          <p:cNvGrpSpPr>
            <a:grpSpLocks/>
          </p:cNvGrpSpPr>
          <p:nvPr/>
        </p:nvGrpSpPr>
        <p:grpSpPr bwMode="auto">
          <a:xfrm>
            <a:off x="755650" y="1797050"/>
            <a:ext cx="6891338" cy="3689350"/>
            <a:chOff x="756287" y="1797373"/>
            <a:chExt cx="6891334" cy="3689026"/>
          </a:xfrm>
        </p:grpSpPr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70A3A39F-B9B9-49A7-830A-C098B7AC058C}"/>
                </a:ext>
              </a:extLst>
            </p:cNvPr>
            <p:cNvSpPr/>
            <p:nvPr/>
          </p:nvSpPr>
          <p:spPr>
            <a:xfrm>
              <a:off x="756287" y="1818009"/>
              <a:ext cx="5926135" cy="366839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aphicFrame>
          <p:nvGraphicFramePr>
            <p:cNvPr id="4098" name="Object 438">
              <a:extLst>
                <a:ext uri="{FF2B5EF4-FFF2-40B4-BE49-F238E27FC236}">
                  <a16:creationId xmlns:a16="http://schemas.microsoft.com/office/drawing/2014/main" id="{3103D6FA-6737-A2E3-597F-853CFF22551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799896" y="1797373"/>
            <a:ext cx="847725" cy="2746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" imgW="13804900" imgH="4483100" progId="">
                    <p:embed/>
                  </p:oleObj>
                </mc:Choice>
                <mc:Fallback>
                  <p:oleObj name="Formula" r:id="rId2" imgW="13804900" imgH="4483100" progId="">
                    <p:embed/>
                    <p:pic>
                      <p:nvPicPr>
                        <p:cNvPr id="4098" name="Object 438">
                          <a:extLst>
                            <a:ext uri="{FF2B5EF4-FFF2-40B4-BE49-F238E27FC236}">
                              <a16:creationId xmlns:a16="http://schemas.microsoft.com/office/drawing/2014/main" id="{3103D6FA-6737-A2E3-597F-853CFF22551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799896" y="1797373"/>
                          <a:ext cx="847725" cy="27463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F0BA3-C942-2011-8048-26E4C9189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单条规则学习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377E8E-B447-BD66-4B77-37F1AFA30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/>
          </a:bodyPr>
          <a:lstStyle/>
          <a:p>
            <a:pPr indent="-358775"/>
            <a:r>
              <a:t>自顶向下策略：一般到特殊（</a:t>
            </a:r>
            <a:r>
              <a:rPr b="1">
                <a:solidFill>
                  <a:srgbClr val="C00000"/>
                </a:solidFill>
              </a:rPr>
              <a:t>特化</a:t>
            </a:r>
            <a:r>
              <a:t>）</a:t>
            </a:r>
          </a:p>
        </p:txBody>
      </p:sp>
      <p:grpSp>
        <p:nvGrpSpPr>
          <p:cNvPr id="5126" name="组合 3">
            <a:extLst>
              <a:ext uri="{FF2B5EF4-FFF2-40B4-BE49-F238E27FC236}">
                <a16:creationId xmlns:a16="http://schemas.microsoft.com/office/drawing/2014/main" id="{F3C1E4ED-6BA6-E0E2-E93B-D0A386C61ECE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1B939C85-EB07-801D-8A21-529A8B212D75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B56F2E4F-A1CD-C722-43F4-8C9C2C294BD4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27" name="组合 6">
            <a:extLst>
              <a:ext uri="{FF2B5EF4-FFF2-40B4-BE49-F238E27FC236}">
                <a16:creationId xmlns:a16="http://schemas.microsoft.com/office/drawing/2014/main" id="{C97583AC-5D9F-30CA-F973-D2F241B27B74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5183" name="文本框 7">
              <a:extLst>
                <a:ext uri="{FF2B5EF4-FFF2-40B4-BE49-F238E27FC236}">
                  <a16:creationId xmlns:a16="http://schemas.microsoft.com/office/drawing/2014/main" id="{A26EB0D7-D1DA-FEEB-BECF-525E28DA09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84" name="文本框 8">
              <a:extLst>
                <a:ext uri="{FF2B5EF4-FFF2-40B4-BE49-F238E27FC236}">
                  <a16:creationId xmlns:a16="http://schemas.microsoft.com/office/drawing/2014/main" id="{90FDEC31-743B-819D-C876-7E488D18A4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85" name="文本框 9">
              <a:extLst>
                <a:ext uri="{FF2B5EF4-FFF2-40B4-BE49-F238E27FC236}">
                  <a16:creationId xmlns:a16="http://schemas.microsoft.com/office/drawing/2014/main" id="{E20EF0F8-8020-8201-3F8F-334367FA42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86" name="文本框 10">
              <a:extLst>
                <a:ext uri="{FF2B5EF4-FFF2-40B4-BE49-F238E27FC236}">
                  <a16:creationId xmlns:a16="http://schemas.microsoft.com/office/drawing/2014/main" id="{A889441D-9A3F-600B-E738-5984C91ED0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87" name="文本框 11">
              <a:extLst>
                <a:ext uri="{FF2B5EF4-FFF2-40B4-BE49-F238E27FC236}">
                  <a16:creationId xmlns:a16="http://schemas.microsoft.com/office/drawing/2014/main" id="{16DEF811-B4ED-A9FF-4C1A-C751092B48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128" name="组合 12">
            <a:extLst>
              <a:ext uri="{FF2B5EF4-FFF2-40B4-BE49-F238E27FC236}">
                <a16:creationId xmlns:a16="http://schemas.microsoft.com/office/drawing/2014/main" id="{FFB98D84-21F4-F300-51A3-8D86E5C951BF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5179" name="文本框 13">
              <a:extLst>
                <a:ext uri="{FF2B5EF4-FFF2-40B4-BE49-F238E27FC236}">
                  <a16:creationId xmlns:a16="http://schemas.microsoft.com/office/drawing/2014/main" id="{2B7596CE-1902-7F01-44CC-3A76160A14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80" name="文本框 14">
              <a:extLst>
                <a:ext uri="{FF2B5EF4-FFF2-40B4-BE49-F238E27FC236}">
                  <a16:creationId xmlns:a16="http://schemas.microsoft.com/office/drawing/2014/main" id="{2DD41E15-57CB-D30D-9B19-8AD74597B5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81" name="文本框 15">
              <a:extLst>
                <a:ext uri="{FF2B5EF4-FFF2-40B4-BE49-F238E27FC236}">
                  <a16:creationId xmlns:a16="http://schemas.microsoft.com/office/drawing/2014/main" id="{DA0DB53D-70FA-E36E-8A3F-BD7F55DCBE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82" name="文本框 16">
              <a:extLst>
                <a:ext uri="{FF2B5EF4-FFF2-40B4-BE49-F238E27FC236}">
                  <a16:creationId xmlns:a16="http://schemas.microsoft.com/office/drawing/2014/main" id="{05A6C7E2-DA24-BAAD-83CE-1B75C9A33E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5129" name="文本框 17">
            <a:extLst>
              <a:ext uri="{FF2B5EF4-FFF2-40B4-BE49-F238E27FC236}">
                <a16:creationId xmlns:a16="http://schemas.microsoft.com/office/drawing/2014/main" id="{7734E969-392C-CD0C-E5D9-9F6EC432AF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5130" name="组合 18">
            <a:extLst>
              <a:ext uri="{FF2B5EF4-FFF2-40B4-BE49-F238E27FC236}">
                <a16:creationId xmlns:a16="http://schemas.microsoft.com/office/drawing/2014/main" id="{58126216-1738-552F-3435-90B49FBD1ECD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5168" name="文本框 19">
              <a:extLst>
                <a:ext uri="{FF2B5EF4-FFF2-40B4-BE49-F238E27FC236}">
                  <a16:creationId xmlns:a16="http://schemas.microsoft.com/office/drawing/2014/main" id="{7E89EA21-98F7-700D-B5C4-29BAA0DC9C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69" name="文本框 20">
              <a:extLst>
                <a:ext uri="{FF2B5EF4-FFF2-40B4-BE49-F238E27FC236}">
                  <a16:creationId xmlns:a16="http://schemas.microsoft.com/office/drawing/2014/main" id="{88B65BD3-E2E6-BE44-CE74-83D5F19DEA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70" name="文本框 21">
              <a:extLst>
                <a:ext uri="{FF2B5EF4-FFF2-40B4-BE49-F238E27FC236}">
                  <a16:creationId xmlns:a16="http://schemas.microsoft.com/office/drawing/2014/main" id="{D140C9EE-14C3-76A2-CF29-3968EA2736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71" name="文本框 22">
              <a:extLst>
                <a:ext uri="{FF2B5EF4-FFF2-40B4-BE49-F238E27FC236}">
                  <a16:creationId xmlns:a16="http://schemas.microsoft.com/office/drawing/2014/main" id="{DF9DB0A5-FC69-33A3-1EE8-B4D52BFE8B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72" name="文本框 23">
              <a:extLst>
                <a:ext uri="{FF2B5EF4-FFF2-40B4-BE49-F238E27FC236}">
                  <a16:creationId xmlns:a16="http://schemas.microsoft.com/office/drawing/2014/main" id="{2ECB6B9C-53AD-A28C-86B4-9A800753D8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73" name="文本框 24">
              <a:extLst>
                <a:ext uri="{FF2B5EF4-FFF2-40B4-BE49-F238E27FC236}">
                  <a16:creationId xmlns:a16="http://schemas.microsoft.com/office/drawing/2014/main" id="{CA5877D4-C551-A5F5-7F7E-9DB39A2582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74" name="文本框 25">
              <a:extLst>
                <a:ext uri="{FF2B5EF4-FFF2-40B4-BE49-F238E27FC236}">
                  <a16:creationId xmlns:a16="http://schemas.microsoft.com/office/drawing/2014/main" id="{7290D040-6D4D-4B16-7DB1-1E0C5DFAB7C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75" name="文本框 26">
              <a:extLst>
                <a:ext uri="{FF2B5EF4-FFF2-40B4-BE49-F238E27FC236}">
                  <a16:creationId xmlns:a16="http://schemas.microsoft.com/office/drawing/2014/main" id="{36054C69-CB4A-DDDF-AEB7-28A9C8D950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76" name="文本框 27">
              <a:extLst>
                <a:ext uri="{FF2B5EF4-FFF2-40B4-BE49-F238E27FC236}">
                  <a16:creationId xmlns:a16="http://schemas.microsoft.com/office/drawing/2014/main" id="{53EE11B3-51A9-E50E-FC64-C3A3426368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77" name="文本框 28">
              <a:extLst>
                <a:ext uri="{FF2B5EF4-FFF2-40B4-BE49-F238E27FC236}">
                  <a16:creationId xmlns:a16="http://schemas.microsoft.com/office/drawing/2014/main" id="{613C39F8-A9C6-2F6A-74CB-CDD4AF4E49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78" name="文本框 29">
              <a:extLst>
                <a:ext uri="{FF2B5EF4-FFF2-40B4-BE49-F238E27FC236}">
                  <a16:creationId xmlns:a16="http://schemas.microsoft.com/office/drawing/2014/main" id="{1B278C30-E72F-91EA-D813-C7A9F0B5C4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131" name="组合 30">
            <a:extLst>
              <a:ext uri="{FF2B5EF4-FFF2-40B4-BE49-F238E27FC236}">
                <a16:creationId xmlns:a16="http://schemas.microsoft.com/office/drawing/2014/main" id="{5D9AAE1A-4802-BB04-F7D1-2EBEB1FDE7A7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5133" name="文本框 31">
              <a:extLst>
                <a:ext uri="{FF2B5EF4-FFF2-40B4-BE49-F238E27FC236}">
                  <a16:creationId xmlns:a16="http://schemas.microsoft.com/office/drawing/2014/main" id="{083A103B-F879-0929-64A2-9877CC40C3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34" name="文本框 32">
              <a:extLst>
                <a:ext uri="{FF2B5EF4-FFF2-40B4-BE49-F238E27FC236}">
                  <a16:creationId xmlns:a16="http://schemas.microsoft.com/office/drawing/2014/main" id="{8AFE92DB-7C95-0E3D-545E-1C03755A53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35" name="文本框 33">
              <a:extLst>
                <a:ext uri="{FF2B5EF4-FFF2-40B4-BE49-F238E27FC236}">
                  <a16:creationId xmlns:a16="http://schemas.microsoft.com/office/drawing/2014/main" id="{7A656729-2157-1740-B5FA-F194C7A717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36" name="文本框 34">
              <a:extLst>
                <a:ext uri="{FF2B5EF4-FFF2-40B4-BE49-F238E27FC236}">
                  <a16:creationId xmlns:a16="http://schemas.microsoft.com/office/drawing/2014/main" id="{A0EB79D3-263E-8164-A686-AB424BB756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37" name="文本框 35">
              <a:extLst>
                <a:ext uri="{FF2B5EF4-FFF2-40B4-BE49-F238E27FC236}">
                  <a16:creationId xmlns:a16="http://schemas.microsoft.com/office/drawing/2014/main" id="{39C78D2C-1B80-4184-16A8-9A4E732E00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38" name="文本框 36">
              <a:extLst>
                <a:ext uri="{FF2B5EF4-FFF2-40B4-BE49-F238E27FC236}">
                  <a16:creationId xmlns:a16="http://schemas.microsoft.com/office/drawing/2014/main" id="{AA587839-BA7C-99F8-F271-43EFA7804F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39" name="文本框 37">
              <a:extLst>
                <a:ext uri="{FF2B5EF4-FFF2-40B4-BE49-F238E27FC236}">
                  <a16:creationId xmlns:a16="http://schemas.microsoft.com/office/drawing/2014/main" id="{9B85EED5-CB2C-6A6E-E274-3CD95B0BD5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40" name="文本框 38">
              <a:extLst>
                <a:ext uri="{FF2B5EF4-FFF2-40B4-BE49-F238E27FC236}">
                  <a16:creationId xmlns:a16="http://schemas.microsoft.com/office/drawing/2014/main" id="{F0DB1041-FCB5-5263-E472-011F731B18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41" name="文本框 39">
              <a:extLst>
                <a:ext uri="{FF2B5EF4-FFF2-40B4-BE49-F238E27FC236}">
                  <a16:creationId xmlns:a16="http://schemas.microsoft.com/office/drawing/2014/main" id="{C1204EAE-5FD3-99E1-03DA-EA76F465F1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42" name="文本框 40">
              <a:extLst>
                <a:ext uri="{FF2B5EF4-FFF2-40B4-BE49-F238E27FC236}">
                  <a16:creationId xmlns:a16="http://schemas.microsoft.com/office/drawing/2014/main" id="{2FEA39B0-96A5-CC51-5758-87D49AF8FC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43" name="文本框 41">
              <a:extLst>
                <a:ext uri="{FF2B5EF4-FFF2-40B4-BE49-F238E27FC236}">
                  <a16:creationId xmlns:a16="http://schemas.microsoft.com/office/drawing/2014/main" id="{04D6A86D-3BA7-B692-9E98-627788FCC1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44" name="文本框 42">
              <a:extLst>
                <a:ext uri="{FF2B5EF4-FFF2-40B4-BE49-F238E27FC236}">
                  <a16:creationId xmlns:a16="http://schemas.microsoft.com/office/drawing/2014/main" id="{F5F52CDF-7183-F5C4-F1D3-8D888A556E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45" name="文本框 43">
              <a:extLst>
                <a:ext uri="{FF2B5EF4-FFF2-40B4-BE49-F238E27FC236}">
                  <a16:creationId xmlns:a16="http://schemas.microsoft.com/office/drawing/2014/main" id="{81785267-AFCC-131B-DF4C-8CEEB5FF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46" name="文本框 44">
              <a:extLst>
                <a:ext uri="{FF2B5EF4-FFF2-40B4-BE49-F238E27FC236}">
                  <a16:creationId xmlns:a16="http://schemas.microsoft.com/office/drawing/2014/main" id="{2B50908C-F112-B7A3-485D-8BE1F38496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47" name="文本框 45">
              <a:extLst>
                <a:ext uri="{FF2B5EF4-FFF2-40B4-BE49-F238E27FC236}">
                  <a16:creationId xmlns:a16="http://schemas.microsoft.com/office/drawing/2014/main" id="{F1070508-D04B-B917-FFEA-E0566E34A7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48" name="文本框 46">
              <a:extLst>
                <a:ext uri="{FF2B5EF4-FFF2-40B4-BE49-F238E27FC236}">
                  <a16:creationId xmlns:a16="http://schemas.microsoft.com/office/drawing/2014/main" id="{E972EF39-2B98-E6CD-351B-4EF445A761C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49" name="文本框 47">
              <a:extLst>
                <a:ext uri="{FF2B5EF4-FFF2-40B4-BE49-F238E27FC236}">
                  <a16:creationId xmlns:a16="http://schemas.microsoft.com/office/drawing/2014/main" id="{6132E4E1-04D3-CF64-33C0-30587C3082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50" name="文本框 48">
              <a:extLst>
                <a:ext uri="{FF2B5EF4-FFF2-40B4-BE49-F238E27FC236}">
                  <a16:creationId xmlns:a16="http://schemas.microsoft.com/office/drawing/2014/main" id="{416021FF-90A0-FC3F-ABAB-FB0A02C270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51" name="文本框 49">
              <a:extLst>
                <a:ext uri="{FF2B5EF4-FFF2-40B4-BE49-F238E27FC236}">
                  <a16:creationId xmlns:a16="http://schemas.microsoft.com/office/drawing/2014/main" id="{727309B1-14E8-B530-EB88-60B3D62DA1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52" name="文本框 50">
              <a:extLst>
                <a:ext uri="{FF2B5EF4-FFF2-40B4-BE49-F238E27FC236}">
                  <a16:creationId xmlns:a16="http://schemas.microsoft.com/office/drawing/2014/main" id="{BDE73324-5A00-9425-98D2-D6D4F0FD77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53" name="文本框 51">
              <a:extLst>
                <a:ext uri="{FF2B5EF4-FFF2-40B4-BE49-F238E27FC236}">
                  <a16:creationId xmlns:a16="http://schemas.microsoft.com/office/drawing/2014/main" id="{31A2720F-7009-06BC-D9C9-A31EED9D23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54" name="文本框 52">
              <a:extLst>
                <a:ext uri="{FF2B5EF4-FFF2-40B4-BE49-F238E27FC236}">
                  <a16:creationId xmlns:a16="http://schemas.microsoft.com/office/drawing/2014/main" id="{EB3F6AC6-F055-A21C-6FA3-FE4B89486F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55" name="文本框 53">
              <a:extLst>
                <a:ext uri="{FF2B5EF4-FFF2-40B4-BE49-F238E27FC236}">
                  <a16:creationId xmlns:a16="http://schemas.microsoft.com/office/drawing/2014/main" id="{04918761-63C1-84BC-2223-540D738A4A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56" name="文本框 54">
              <a:extLst>
                <a:ext uri="{FF2B5EF4-FFF2-40B4-BE49-F238E27FC236}">
                  <a16:creationId xmlns:a16="http://schemas.microsoft.com/office/drawing/2014/main" id="{ABDE9F0A-A52B-2ED8-0030-05FC89F566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57" name="文本框 55">
              <a:extLst>
                <a:ext uri="{FF2B5EF4-FFF2-40B4-BE49-F238E27FC236}">
                  <a16:creationId xmlns:a16="http://schemas.microsoft.com/office/drawing/2014/main" id="{D25ED13F-8FBD-7B26-85F8-C2ED41635D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58" name="文本框 56">
              <a:extLst>
                <a:ext uri="{FF2B5EF4-FFF2-40B4-BE49-F238E27FC236}">
                  <a16:creationId xmlns:a16="http://schemas.microsoft.com/office/drawing/2014/main" id="{233AA913-860B-4B52-40AE-082C71BEAF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59" name="文本框 57">
              <a:extLst>
                <a:ext uri="{FF2B5EF4-FFF2-40B4-BE49-F238E27FC236}">
                  <a16:creationId xmlns:a16="http://schemas.microsoft.com/office/drawing/2014/main" id="{D5909206-8EBA-DE6C-BF34-360B2C3C95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60" name="文本框 58">
              <a:extLst>
                <a:ext uri="{FF2B5EF4-FFF2-40B4-BE49-F238E27FC236}">
                  <a16:creationId xmlns:a16="http://schemas.microsoft.com/office/drawing/2014/main" id="{B337A620-F197-4AEB-EC26-0462F3E86E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61" name="文本框 59">
              <a:extLst>
                <a:ext uri="{FF2B5EF4-FFF2-40B4-BE49-F238E27FC236}">
                  <a16:creationId xmlns:a16="http://schemas.microsoft.com/office/drawing/2014/main" id="{BEAAC324-A8A0-D984-2FF9-130C93FF72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62" name="文本框 60">
              <a:extLst>
                <a:ext uri="{FF2B5EF4-FFF2-40B4-BE49-F238E27FC236}">
                  <a16:creationId xmlns:a16="http://schemas.microsoft.com/office/drawing/2014/main" id="{33EA7D78-793C-2820-4BB5-7F44AE506A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63" name="文本框 61">
              <a:extLst>
                <a:ext uri="{FF2B5EF4-FFF2-40B4-BE49-F238E27FC236}">
                  <a16:creationId xmlns:a16="http://schemas.microsoft.com/office/drawing/2014/main" id="{A04176AD-79C8-5726-8041-D2FB8B5824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64" name="文本框 62">
              <a:extLst>
                <a:ext uri="{FF2B5EF4-FFF2-40B4-BE49-F238E27FC236}">
                  <a16:creationId xmlns:a16="http://schemas.microsoft.com/office/drawing/2014/main" id="{763FAE81-8664-E592-9EE2-C7AB629D9A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65" name="文本框 63">
              <a:extLst>
                <a:ext uri="{FF2B5EF4-FFF2-40B4-BE49-F238E27FC236}">
                  <a16:creationId xmlns:a16="http://schemas.microsoft.com/office/drawing/2014/main" id="{5CBC7EC7-A70F-E353-53EA-B04FDF14E0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66" name="文本框 64">
              <a:extLst>
                <a:ext uri="{FF2B5EF4-FFF2-40B4-BE49-F238E27FC236}">
                  <a16:creationId xmlns:a16="http://schemas.microsoft.com/office/drawing/2014/main" id="{A4B61C2E-670D-5B6B-7180-EC607AB6C8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67" name="文本框 65">
              <a:extLst>
                <a:ext uri="{FF2B5EF4-FFF2-40B4-BE49-F238E27FC236}">
                  <a16:creationId xmlns:a16="http://schemas.microsoft.com/office/drawing/2014/main" id="{29E9BD58-2BA1-CD92-2803-918EB172ED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67" name="矩形 66">
            <a:extLst>
              <a:ext uri="{FF2B5EF4-FFF2-40B4-BE49-F238E27FC236}">
                <a16:creationId xmlns:a16="http://schemas.microsoft.com/office/drawing/2014/main" id="{432962EA-3CC8-1598-FDAC-AD28410B28DF}"/>
              </a:ext>
            </a:extLst>
          </p:cNvPr>
          <p:cNvSpPr/>
          <p:nvPr/>
        </p:nvSpPr>
        <p:spPr>
          <a:xfrm>
            <a:off x="949325" y="1936750"/>
            <a:ext cx="3414713" cy="169862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aphicFrame>
        <p:nvGraphicFramePr>
          <p:cNvPr id="5122" name="Object 867">
            <a:extLst>
              <a:ext uri="{FF2B5EF4-FFF2-40B4-BE49-F238E27FC236}">
                <a16:creationId xmlns:a16="http://schemas.microsoft.com/office/drawing/2014/main" id="{B1427C3E-0E96-3D89-5430-4BC5036131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94350" y="2168525"/>
          <a:ext cx="2081213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33921700" imgH="4546600" progId="">
                  <p:embed/>
                </p:oleObj>
              </mc:Choice>
              <mc:Fallback>
                <p:oleObj name="Formula" r:id="rId2" imgW="33921700" imgH="4546600" progId="">
                  <p:embed/>
                  <p:pic>
                    <p:nvPicPr>
                      <p:cNvPr id="5122" name="Object 867">
                        <a:extLst>
                          <a:ext uri="{FF2B5EF4-FFF2-40B4-BE49-F238E27FC236}">
                            <a16:creationId xmlns:a16="http://schemas.microsoft.com/office/drawing/2014/main" id="{B1427C3E-0E96-3D89-5430-4BC5036131A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94350" y="2168525"/>
                        <a:ext cx="2081213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3" name="Object 868">
            <a:extLst>
              <a:ext uri="{FF2B5EF4-FFF2-40B4-BE49-F238E27FC236}">
                <a16:creationId xmlns:a16="http://schemas.microsoft.com/office/drawing/2014/main" id="{E7148418-927B-A261-F236-F4516116624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92763" y="1858963"/>
          <a:ext cx="847725" cy="274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4" imgW="13804900" imgH="4483100" progId="">
                  <p:embed/>
                </p:oleObj>
              </mc:Choice>
              <mc:Fallback>
                <p:oleObj name="Formula" r:id="rId4" imgW="13804900" imgH="4483100" progId="">
                  <p:embed/>
                  <p:pic>
                    <p:nvPicPr>
                      <p:cNvPr id="5123" name="Object 868">
                        <a:extLst>
                          <a:ext uri="{FF2B5EF4-FFF2-40B4-BE49-F238E27FC236}">
                            <a16:creationId xmlns:a16="http://schemas.microsoft.com/office/drawing/2014/main" id="{E7148418-927B-A261-F236-F4516116624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92763" y="1858963"/>
                        <a:ext cx="847725" cy="274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C04600-7B85-37FE-0DB7-344800AAD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单条规则学习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19D096-7706-5366-3594-528A445C0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/>
          </a:bodyPr>
          <a:lstStyle/>
          <a:p>
            <a:pPr indent="-358775"/>
            <a:r>
              <a:t>自顶向下策略：一般到特殊（</a:t>
            </a:r>
            <a:r>
              <a:rPr b="1">
                <a:solidFill>
                  <a:srgbClr val="C00000"/>
                </a:solidFill>
              </a:rPr>
              <a:t>特化</a:t>
            </a:r>
            <a:r>
              <a:t>）</a:t>
            </a:r>
          </a:p>
          <a:p>
            <a:pPr indent="-358775"/>
            <a:endParaRPr/>
          </a:p>
        </p:txBody>
      </p:sp>
      <p:grpSp>
        <p:nvGrpSpPr>
          <p:cNvPr id="6152" name="组合 3">
            <a:extLst>
              <a:ext uri="{FF2B5EF4-FFF2-40B4-BE49-F238E27FC236}">
                <a16:creationId xmlns:a16="http://schemas.microsoft.com/office/drawing/2014/main" id="{17F3E397-3B8B-941D-E6CA-8DF91FD12668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4FAB3F54-9D4A-2D98-E4A3-F67C225BE75E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9EA0F863-68F2-7220-A4BB-3E9FEE0F29A9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53" name="组合 6">
            <a:extLst>
              <a:ext uri="{FF2B5EF4-FFF2-40B4-BE49-F238E27FC236}">
                <a16:creationId xmlns:a16="http://schemas.microsoft.com/office/drawing/2014/main" id="{2DA57291-A3D2-719E-EB1F-605042F97EA8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6211" name="文本框 7">
              <a:extLst>
                <a:ext uri="{FF2B5EF4-FFF2-40B4-BE49-F238E27FC236}">
                  <a16:creationId xmlns:a16="http://schemas.microsoft.com/office/drawing/2014/main" id="{4A5C39D5-BDF4-77FF-DFE5-CB3AA6ABFF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12" name="文本框 8">
              <a:extLst>
                <a:ext uri="{FF2B5EF4-FFF2-40B4-BE49-F238E27FC236}">
                  <a16:creationId xmlns:a16="http://schemas.microsoft.com/office/drawing/2014/main" id="{97C509C8-96ED-5D6B-7291-E26E80DD8B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13" name="文本框 9">
              <a:extLst>
                <a:ext uri="{FF2B5EF4-FFF2-40B4-BE49-F238E27FC236}">
                  <a16:creationId xmlns:a16="http://schemas.microsoft.com/office/drawing/2014/main" id="{71D71E26-7124-186E-F7DB-F2B523A6FD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14" name="文本框 10">
              <a:extLst>
                <a:ext uri="{FF2B5EF4-FFF2-40B4-BE49-F238E27FC236}">
                  <a16:creationId xmlns:a16="http://schemas.microsoft.com/office/drawing/2014/main" id="{BD4D5C1F-62A6-B973-F416-3A8952C87D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15" name="文本框 11">
              <a:extLst>
                <a:ext uri="{FF2B5EF4-FFF2-40B4-BE49-F238E27FC236}">
                  <a16:creationId xmlns:a16="http://schemas.microsoft.com/office/drawing/2014/main" id="{8FAF2DA2-17C1-4A6D-EC1F-6C74435278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6154" name="组合 12">
            <a:extLst>
              <a:ext uri="{FF2B5EF4-FFF2-40B4-BE49-F238E27FC236}">
                <a16:creationId xmlns:a16="http://schemas.microsoft.com/office/drawing/2014/main" id="{EBACE8FA-48A2-B39A-5AAB-6E6393AC035D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6207" name="文本框 13">
              <a:extLst>
                <a:ext uri="{FF2B5EF4-FFF2-40B4-BE49-F238E27FC236}">
                  <a16:creationId xmlns:a16="http://schemas.microsoft.com/office/drawing/2014/main" id="{F3C1710B-E0A4-33D8-6727-FA25D19A2A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08" name="文本框 14">
              <a:extLst>
                <a:ext uri="{FF2B5EF4-FFF2-40B4-BE49-F238E27FC236}">
                  <a16:creationId xmlns:a16="http://schemas.microsoft.com/office/drawing/2014/main" id="{510838E6-D101-929E-BA13-042663D34D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09" name="文本框 15">
              <a:extLst>
                <a:ext uri="{FF2B5EF4-FFF2-40B4-BE49-F238E27FC236}">
                  <a16:creationId xmlns:a16="http://schemas.microsoft.com/office/drawing/2014/main" id="{D42E558E-7B23-3EF9-1E61-0FB375D557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10" name="文本框 16">
              <a:extLst>
                <a:ext uri="{FF2B5EF4-FFF2-40B4-BE49-F238E27FC236}">
                  <a16:creationId xmlns:a16="http://schemas.microsoft.com/office/drawing/2014/main" id="{62CFC173-ABA2-9092-DA90-0BAF709D8A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6155" name="文本框 17">
            <a:extLst>
              <a:ext uri="{FF2B5EF4-FFF2-40B4-BE49-F238E27FC236}">
                <a16:creationId xmlns:a16="http://schemas.microsoft.com/office/drawing/2014/main" id="{00543827-4CD9-5971-C297-4274B0CF68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6156" name="组合 18">
            <a:extLst>
              <a:ext uri="{FF2B5EF4-FFF2-40B4-BE49-F238E27FC236}">
                <a16:creationId xmlns:a16="http://schemas.microsoft.com/office/drawing/2014/main" id="{35F2EADF-13E2-1F87-A3B1-1A3B002152B1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6196" name="文本框 19">
              <a:extLst>
                <a:ext uri="{FF2B5EF4-FFF2-40B4-BE49-F238E27FC236}">
                  <a16:creationId xmlns:a16="http://schemas.microsoft.com/office/drawing/2014/main" id="{A91E1015-CC25-A1B0-979E-01D7A260B5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197" name="文本框 20">
              <a:extLst>
                <a:ext uri="{FF2B5EF4-FFF2-40B4-BE49-F238E27FC236}">
                  <a16:creationId xmlns:a16="http://schemas.microsoft.com/office/drawing/2014/main" id="{FB7C33B9-FECD-B558-8900-BD75314567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198" name="文本框 21">
              <a:extLst>
                <a:ext uri="{FF2B5EF4-FFF2-40B4-BE49-F238E27FC236}">
                  <a16:creationId xmlns:a16="http://schemas.microsoft.com/office/drawing/2014/main" id="{87F24387-1E0D-740F-9B43-E1DA5DF34C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199" name="文本框 22">
              <a:extLst>
                <a:ext uri="{FF2B5EF4-FFF2-40B4-BE49-F238E27FC236}">
                  <a16:creationId xmlns:a16="http://schemas.microsoft.com/office/drawing/2014/main" id="{EF371788-E5EE-C114-7684-B8CA7526CF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00" name="文本框 23">
              <a:extLst>
                <a:ext uri="{FF2B5EF4-FFF2-40B4-BE49-F238E27FC236}">
                  <a16:creationId xmlns:a16="http://schemas.microsoft.com/office/drawing/2014/main" id="{537B5F8B-2A11-C3C7-2CA0-60D66FE254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01" name="文本框 24">
              <a:extLst>
                <a:ext uri="{FF2B5EF4-FFF2-40B4-BE49-F238E27FC236}">
                  <a16:creationId xmlns:a16="http://schemas.microsoft.com/office/drawing/2014/main" id="{D8C5ABD8-4971-4795-3072-5B3D22B5F8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02" name="文本框 25">
              <a:extLst>
                <a:ext uri="{FF2B5EF4-FFF2-40B4-BE49-F238E27FC236}">
                  <a16:creationId xmlns:a16="http://schemas.microsoft.com/office/drawing/2014/main" id="{0151FF0E-6F57-FAC2-80F3-9F13894499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03" name="文本框 26">
              <a:extLst>
                <a:ext uri="{FF2B5EF4-FFF2-40B4-BE49-F238E27FC236}">
                  <a16:creationId xmlns:a16="http://schemas.microsoft.com/office/drawing/2014/main" id="{C72F9C16-1401-B81D-1F0F-E420406147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04" name="文本框 27">
              <a:extLst>
                <a:ext uri="{FF2B5EF4-FFF2-40B4-BE49-F238E27FC236}">
                  <a16:creationId xmlns:a16="http://schemas.microsoft.com/office/drawing/2014/main" id="{EB7B7B32-B00A-ED2C-FFBF-6E2C026CC1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05" name="文本框 28">
              <a:extLst>
                <a:ext uri="{FF2B5EF4-FFF2-40B4-BE49-F238E27FC236}">
                  <a16:creationId xmlns:a16="http://schemas.microsoft.com/office/drawing/2014/main" id="{C69F1813-F6EC-2651-83F5-5302A5670C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6206" name="文本框 29">
              <a:extLst>
                <a:ext uri="{FF2B5EF4-FFF2-40B4-BE49-F238E27FC236}">
                  <a16:creationId xmlns:a16="http://schemas.microsoft.com/office/drawing/2014/main" id="{BFFD4875-FA7E-DF16-A726-0C27945DF7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6157" name="组合 30">
            <a:extLst>
              <a:ext uri="{FF2B5EF4-FFF2-40B4-BE49-F238E27FC236}">
                <a16:creationId xmlns:a16="http://schemas.microsoft.com/office/drawing/2014/main" id="{C9AB08DF-18E9-71E1-C981-DBAAA9942179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6161" name="文本框 31">
              <a:extLst>
                <a:ext uri="{FF2B5EF4-FFF2-40B4-BE49-F238E27FC236}">
                  <a16:creationId xmlns:a16="http://schemas.microsoft.com/office/drawing/2014/main" id="{42CDA0DE-55A3-8B16-F60B-A184CB9BE6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62" name="文本框 32">
              <a:extLst>
                <a:ext uri="{FF2B5EF4-FFF2-40B4-BE49-F238E27FC236}">
                  <a16:creationId xmlns:a16="http://schemas.microsoft.com/office/drawing/2014/main" id="{62F0EB58-D515-50E1-B9BF-140C6B0425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63" name="文本框 33">
              <a:extLst>
                <a:ext uri="{FF2B5EF4-FFF2-40B4-BE49-F238E27FC236}">
                  <a16:creationId xmlns:a16="http://schemas.microsoft.com/office/drawing/2014/main" id="{C05EF507-C372-2F78-3A10-5E50F02DE4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64" name="文本框 34">
              <a:extLst>
                <a:ext uri="{FF2B5EF4-FFF2-40B4-BE49-F238E27FC236}">
                  <a16:creationId xmlns:a16="http://schemas.microsoft.com/office/drawing/2014/main" id="{A2245BF7-3614-A755-FF89-2D2949FCA9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65" name="文本框 35">
              <a:extLst>
                <a:ext uri="{FF2B5EF4-FFF2-40B4-BE49-F238E27FC236}">
                  <a16:creationId xmlns:a16="http://schemas.microsoft.com/office/drawing/2014/main" id="{68B6DD1F-EB65-8224-41BC-598A155AC6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66" name="文本框 36">
              <a:extLst>
                <a:ext uri="{FF2B5EF4-FFF2-40B4-BE49-F238E27FC236}">
                  <a16:creationId xmlns:a16="http://schemas.microsoft.com/office/drawing/2014/main" id="{DDB28021-0295-FE4B-1290-8503BF145D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67" name="文本框 37">
              <a:extLst>
                <a:ext uri="{FF2B5EF4-FFF2-40B4-BE49-F238E27FC236}">
                  <a16:creationId xmlns:a16="http://schemas.microsoft.com/office/drawing/2014/main" id="{BBDA5C41-83ED-F182-86D0-E78691E71C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68" name="文本框 38">
              <a:extLst>
                <a:ext uri="{FF2B5EF4-FFF2-40B4-BE49-F238E27FC236}">
                  <a16:creationId xmlns:a16="http://schemas.microsoft.com/office/drawing/2014/main" id="{B8F02A4C-29D3-0F44-4608-C660206A46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69" name="文本框 39">
              <a:extLst>
                <a:ext uri="{FF2B5EF4-FFF2-40B4-BE49-F238E27FC236}">
                  <a16:creationId xmlns:a16="http://schemas.microsoft.com/office/drawing/2014/main" id="{8AD78204-76C4-86AD-89A6-F09AC1E7CF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70" name="文本框 40">
              <a:extLst>
                <a:ext uri="{FF2B5EF4-FFF2-40B4-BE49-F238E27FC236}">
                  <a16:creationId xmlns:a16="http://schemas.microsoft.com/office/drawing/2014/main" id="{944DFAEA-82E8-EADF-0FE5-E600D9DDC3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71" name="文本框 41">
              <a:extLst>
                <a:ext uri="{FF2B5EF4-FFF2-40B4-BE49-F238E27FC236}">
                  <a16:creationId xmlns:a16="http://schemas.microsoft.com/office/drawing/2014/main" id="{B820366A-E5A3-DFBC-81DC-69BEFD6AE4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72" name="文本框 42">
              <a:extLst>
                <a:ext uri="{FF2B5EF4-FFF2-40B4-BE49-F238E27FC236}">
                  <a16:creationId xmlns:a16="http://schemas.microsoft.com/office/drawing/2014/main" id="{7C2F8BD3-2603-7225-1779-261247AAEC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73" name="文本框 43">
              <a:extLst>
                <a:ext uri="{FF2B5EF4-FFF2-40B4-BE49-F238E27FC236}">
                  <a16:creationId xmlns:a16="http://schemas.microsoft.com/office/drawing/2014/main" id="{D8973C40-2178-B28A-DDD6-9CD60FE5E8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74" name="文本框 44">
              <a:extLst>
                <a:ext uri="{FF2B5EF4-FFF2-40B4-BE49-F238E27FC236}">
                  <a16:creationId xmlns:a16="http://schemas.microsoft.com/office/drawing/2014/main" id="{DF6A50B0-C637-5328-FB38-054E9B0BB2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75" name="文本框 45">
              <a:extLst>
                <a:ext uri="{FF2B5EF4-FFF2-40B4-BE49-F238E27FC236}">
                  <a16:creationId xmlns:a16="http://schemas.microsoft.com/office/drawing/2014/main" id="{95B9CF4F-6A12-F7F9-063B-1A775F2263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76" name="文本框 46">
              <a:extLst>
                <a:ext uri="{FF2B5EF4-FFF2-40B4-BE49-F238E27FC236}">
                  <a16:creationId xmlns:a16="http://schemas.microsoft.com/office/drawing/2014/main" id="{18B6A49E-29AC-CD27-7B5D-AC7C16E379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77" name="文本框 47">
              <a:extLst>
                <a:ext uri="{FF2B5EF4-FFF2-40B4-BE49-F238E27FC236}">
                  <a16:creationId xmlns:a16="http://schemas.microsoft.com/office/drawing/2014/main" id="{1CFE0425-A673-5D53-6441-4C1F0D0CDB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78" name="文本框 48">
              <a:extLst>
                <a:ext uri="{FF2B5EF4-FFF2-40B4-BE49-F238E27FC236}">
                  <a16:creationId xmlns:a16="http://schemas.microsoft.com/office/drawing/2014/main" id="{CB4FFB3D-7911-AAFF-860D-FE90B1B812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79" name="文本框 49">
              <a:extLst>
                <a:ext uri="{FF2B5EF4-FFF2-40B4-BE49-F238E27FC236}">
                  <a16:creationId xmlns:a16="http://schemas.microsoft.com/office/drawing/2014/main" id="{07C4C214-1847-B0EC-500B-D0BC8B031B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80" name="文本框 50">
              <a:extLst>
                <a:ext uri="{FF2B5EF4-FFF2-40B4-BE49-F238E27FC236}">
                  <a16:creationId xmlns:a16="http://schemas.microsoft.com/office/drawing/2014/main" id="{3056CC82-B520-9227-6EDD-38E05F89D3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81" name="文本框 51">
              <a:extLst>
                <a:ext uri="{FF2B5EF4-FFF2-40B4-BE49-F238E27FC236}">
                  <a16:creationId xmlns:a16="http://schemas.microsoft.com/office/drawing/2014/main" id="{B7689427-43DA-3E28-4DC0-7B92F22A15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82" name="文本框 52">
              <a:extLst>
                <a:ext uri="{FF2B5EF4-FFF2-40B4-BE49-F238E27FC236}">
                  <a16:creationId xmlns:a16="http://schemas.microsoft.com/office/drawing/2014/main" id="{2796FEEF-E54A-5687-E13A-46508A8FD5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83" name="文本框 53">
              <a:extLst>
                <a:ext uri="{FF2B5EF4-FFF2-40B4-BE49-F238E27FC236}">
                  <a16:creationId xmlns:a16="http://schemas.microsoft.com/office/drawing/2014/main" id="{47D1D86E-5635-5BF9-2B33-657C857345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84" name="文本框 54">
              <a:extLst>
                <a:ext uri="{FF2B5EF4-FFF2-40B4-BE49-F238E27FC236}">
                  <a16:creationId xmlns:a16="http://schemas.microsoft.com/office/drawing/2014/main" id="{E186CE59-CDDF-2025-D677-DCBC0E010C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85" name="文本框 55">
              <a:extLst>
                <a:ext uri="{FF2B5EF4-FFF2-40B4-BE49-F238E27FC236}">
                  <a16:creationId xmlns:a16="http://schemas.microsoft.com/office/drawing/2014/main" id="{8F24A919-C93A-8EEA-99EE-6FB1AACE83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86" name="文本框 56">
              <a:extLst>
                <a:ext uri="{FF2B5EF4-FFF2-40B4-BE49-F238E27FC236}">
                  <a16:creationId xmlns:a16="http://schemas.microsoft.com/office/drawing/2014/main" id="{D15C2F60-F786-08B7-B44B-637E3827B6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87" name="文本框 57">
              <a:extLst>
                <a:ext uri="{FF2B5EF4-FFF2-40B4-BE49-F238E27FC236}">
                  <a16:creationId xmlns:a16="http://schemas.microsoft.com/office/drawing/2014/main" id="{4ACAFF76-F874-0C1F-F55B-BDE6937A64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88" name="文本框 58">
              <a:extLst>
                <a:ext uri="{FF2B5EF4-FFF2-40B4-BE49-F238E27FC236}">
                  <a16:creationId xmlns:a16="http://schemas.microsoft.com/office/drawing/2014/main" id="{B3C17454-B50F-6067-76B9-183E36C81D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89" name="文本框 59">
              <a:extLst>
                <a:ext uri="{FF2B5EF4-FFF2-40B4-BE49-F238E27FC236}">
                  <a16:creationId xmlns:a16="http://schemas.microsoft.com/office/drawing/2014/main" id="{9B649720-60B9-15AE-D4E5-B38ECB88F5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90" name="文本框 60">
              <a:extLst>
                <a:ext uri="{FF2B5EF4-FFF2-40B4-BE49-F238E27FC236}">
                  <a16:creationId xmlns:a16="http://schemas.microsoft.com/office/drawing/2014/main" id="{C238E8B5-2899-9266-5645-BF48C2C0B2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91" name="文本框 61">
              <a:extLst>
                <a:ext uri="{FF2B5EF4-FFF2-40B4-BE49-F238E27FC236}">
                  <a16:creationId xmlns:a16="http://schemas.microsoft.com/office/drawing/2014/main" id="{563E0974-F7AC-742A-60A0-F0AFC9A8C9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92" name="文本框 62">
              <a:extLst>
                <a:ext uri="{FF2B5EF4-FFF2-40B4-BE49-F238E27FC236}">
                  <a16:creationId xmlns:a16="http://schemas.microsoft.com/office/drawing/2014/main" id="{5FE197DA-4EB0-35FF-C1F0-631526C572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93" name="文本框 63">
              <a:extLst>
                <a:ext uri="{FF2B5EF4-FFF2-40B4-BE49-F238E27FC236}">
                  <a16:creationId xmlns:a16="http://schemas.microsoft.com/office/drawing/2014/main" id="{61F7EA22-9536-5865-D7C3-A33B92FADE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94" name="文本框 64">
              <a:extLst>
                <a:ext uri="{FF2B5EF4-FFF2-40B4-BE49-F238E27FC236}">
                  <a16:creationId xmlns:a16="http://schemas.microsoft.com/office/drawing/2014/main" id="{7B419DEA-B1C4-5175-C693-529893CE8C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6195" name="文本框 65">
              <a:extLst>
                <a:ext uri="{FF2B5EF4-FFF2-40B4-BE49-F238E27FC236}">
                  <a16:creationId xmlns:a16="http://schemas.microsoft.com/office/drawing/2014/main" id="{A23CBD9D-D43E-4867-367D-FF7CE4B217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67" name="矩形 66">
            <a:extLst>
              <a:ext uri="{FF2B5EF4-FFF2-40B4-BE49-F238E27FC236}">
                <a16:creationId xmlns:a16="http://schemas.microsoft.com/office/drawing/2014/main" id="{7387577C-07C2-B36E-AF3D-15769A3D1F64}"/>
              </a:ext>
            </a:extLst>
          </p:cNvPr>
          <p:cNvSpPr/>
          <p:nvPr/>
        </p:nvSpPr>
        <p:spPr>
          <a:xfrm>
            <a:off x="2179638" y="2192338"/>
            <a:ext cx="2135187" cy="73660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aphicFrame>
        <p:nvGraphicFramePr>
          <p:cNvPr id="6146" name="Object 1713">
            <a:extLst>
              <a:ext uri="{FF2B5EF4-FFF2-40B4-BE49-F238E27FC236}">
                <a16:creationId xmlns:a16="http://schemas.microsoft.com/office/drawing/2014/main" id="{6FC97DF0-25D7-6122-762A-D2140D708B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19738" y="2216150"/>
          <a:ext cx="207962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33921700" imgH="4546600" progId="">
                  <p:embed/>
                </p:oleObj>
              </mc:Choice>
              <mc:Fallback>
                <p:oleObj name="Formula" r:id="rId2" imgW="33921700" imgH="4546600" progId="">
                  <p:embed/>
                  <p:pic>
                    <p:nvPicPr>
                      <p:cNvPr id="6146" name="Object 1713">
                        <a:extLst>
                          <a:ext uri="{FF2B5EF4-FFF2-40B4-BE49-F238E27FC236}">
                            <a16:creationId xmlns:a16="http://schemas.microsoft.com/office/drawing/2014/main" id="{6FC97DF0-25D7-6122-762A-D2140D708BE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19738" y="2216150"/>
                        <a:ext cx="207962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7" name="Object 1714">
            <a:extLst>
              <a:ext uri="{FF2B5EF4-FFF2-40B4-BE49-F238E27FC236}">
                <a16:creationId xmlns:a16="http://schemas.microsoft.com/office/drawing/2014/main" id="{06B67D22-A713-75EB-89F5-6DDE393C56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18150" y="1906588"/>
          <a:ext cx="847725" cy="274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4" imgW="13804900" imgH="4483100" progId="">
                  <p:embed/>
                </p:oleObj>
              </mc:Choice>
              <mc:Fallback>
                <p:oleObj name="Formula" r:id="rId4" imgW="13804900" imgH="4483100" progId="">
                  <p:embed/>
                  <p:pic>
                    <p:nvPicPr>
                      <p:cNvPr id="6147" name="Object 1714">
                        <a:extLst>
                          <a:ext uri="{FF2B5EF4-FFF2-40B4-BE49-F238E27FC236}">
                            <a16:creationId xmlns:a16="http://schemas.microsoft.com/office/drawing/2014/main" id="{06B67D22-A713-75EB-89F5-6DDE393C562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18150" y="1906588"/>
                        <a:ext cx="847725" cy="274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8" name="Object 1715">
            <a:extLst>
              <a:ext uri="{FF2B5EF4-FFF2-40B4-BE49-F238E27FC236}">
                <a16:creationId xmlns:a16="http://schemas.microsoft.com/office/drawing/2014/main" id="{1AF7DEBC-1B5D-013C-F723-8D9C095F8B7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30850" y="2552700"/>
          <a:ext cx="356235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6" imgW="58077100" imgH="4546600" progId="">
                  <p:embed/>
                </p:oleObj>
              </mc:Choice>
              <mc:Fallback>
                <p:oleObj name="Formula" r:id="rId6" imgW="58077100" imgH="4546600" progId="">
                  <p:embed/>
                  <p:pic>
                    <p:nvPicPr>
                      <p:cNvPr id="6148" name="Object 1715">
                        <a:extLst>
                          <a:ext uri="{FF2B5EF4-FFF2-40B4-BE49-F238E27FC236}">
                            <a16:creationId xmlns:a16="http://schemas.microsoft.com/office/drawing/2014/main" id="{1AF7DEBC-1B5D-013C-F723-8D9C095F8B7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30850" y="2552700"/>
                        <a:ext cx="356235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8" name="组合 67">
            <a:extLst>
              <a:ext uri="{FF2B5EF4-FFF2-40B4-BE49-F238E27FC236}">
                <a16:creationId xmlns:a16="http://schemas.microsoft.com/office/drawing/2014/main" id="{84E04E87-67E9-625B-6A37-4C32D55BD2EC}"/>
              </a:ext>
            </a:extLst>
          </p:cNvPr>
          <p:cNvGrpSpPr>
            <a:grpSpLocks/>
          </p:cNvGrpSpPr>
          <p:nvPr/>
        </p:nvGrpSpPr>
        <p:grpSpPr bwMode="auto">
          <a:xfrm>
            <a:off x="2187575" y="2205038"/>
            <a:ext cx="6913563" cy="715962"/>
            <a:chOff x="2161603" y="2206856"/>
            <a:chExt cx="6913811" cy="716643"/>
          </a:xfrm>
        </p:grpSpPr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658E8E27-4C13-8F7E-95E9-E13522250FC9}"/>
                </a:ext>
              </a:extLst>
            </p:cNvPr>
            <p:cNvSpPr/>
            <p:nvPr/>
          </p:nvSpPr>
          <p:spPr>
            <a:xfrm>
              <a:off x="2161603" y="2206856"/>
              <a:ext cx="2127326" cy="716643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dirty="0"/>
                <a:t>Rule 1</a:t>
              </a:r>
              <a:endParaRPr lang="zh-CN" altLang="en-US" dirty="0"/>
            </a:p>
          </p:txBody>
        </p:sp>
        <p:graphicFrame>
          <p:nvGraphicFramePr>
            <p:cNvPr id="6149" name="Object 1716">
              <a:extLst>
                <a:ext uri="{FF2B5EF4-FFF2-40B4-BE49-F238E27FC236}">
                  <a16:creationId xmlns:a16="http://schemas.microsoft.com/office/drawing/2014/main" id="{10278608-1586-51D4-E600-B7C6C64B435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3064" y="2558697"/>
            <a:ext cx="356235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8" imgW="58077100" imgH="4546600" progId="">
                    <p:embed/>
                  </p:oleObj>
                </mc:Choice>
                <mc:Fallback>
                  <p:oleObj name="Formula" r:id="rId8" imgW="58077100" imgH="4546600" progId="">
                    <p:embed/>
                    <p:pic>
                      <p:nvPicPr>
                        <p:cNvPr id="6149" name="Object 1716">
                          <a:extLst>
                            <a:ext uri="{FF2B5EF4-FFF2-40B4-BE49-F238E27FC236}">
                              <a16:creationId xmlns:a16="http://schemas.microsoft.com/office/drawing/2014/main" id="{10278608-1586-51D4-E600-B7C6C64B435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513064" y="2558697"/>
                          <a:ext cx="3562350" cy="279400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 w="2857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F1F304-C977-2490-4068-17BDC09C5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单条规则学习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D59284-47D5-962A-9296-15D65F55E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/>
          </a:bodyPr>
          <a:lstStyle/>
          <a:p>
            <a:pPr indent="-358775"/>
            <a:r>
              <a:t>自顶向下策略：一般到特殊（</a:t>
            </a:r>
            <a:r>
              <a:rPr b="1">
                <a:solidFill>
                  <a:srgbClr val="C00000"/>
                </a:solidFill>
              </a:rPr>
              <a:t>特化</a:t>
            </a:r>
            <a:r>
              <a:t>）</a:t>
            </a:r>
          </a:p>
          <a:p>
            <a:pPr indent="-358775"/>
            <a:endParaRPr/>
          </a:p>
        </p:txBody>
      </p:sp>
      <p:grpSp>
        <p:nvGrpSpPr>
          <p:cNvPr id="7173" name="组合 3">
            <a:extLst>
              <a:ext uri="{FF2B5EF4-FFF2-40B4-BE49-F238E27FC236}">
                <a16:creationId xmlns:a16="http://schemas.microsoft.com/office/drawing/2014/main" id="{E9808805-5E3C-A031-27BB-D4B2A1AE014B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178865ED-3942-B458-9864-37A95B0265EE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642693DF-C009-E8F2-7C35-1101929693B5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74" name="组合 6">
            <a:extLst>
              <a:ext uri="{FF2B5EF4-FFF2-40B4-BE49-F238E27FC236}">
                <a16:creationId xmlns:a16="http://schemas.microsoft.com/office/drawing/2014/main" id="{7D9990B7-A102-3511-7E85-F47F211E5AF0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7233" name="文本框 7">
              <a:extLst>
                <a:ext uri="{FF2B5EF4-FFF2-40B4-BE49-F238E27FC236}">
                  <a16:creationId xmlns:a16="http://schemas.microsoft.com/office/drawing/2014/main" id="{EF05FEB4-23EB-0F15-0CF5-EDDD461DA9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34" name="文本框 8">
              <a:extLst>
                <a:ext uri="{FF2B5EF4-FFF2-40B4-BE49-F238E27FC236}">
                  <a16:creationId xmlns:a16="http://schemas.microsoft.com/office/drawing/2014/main" id="{B4E2F783-FA41-7538-338B-B1285E071A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35" name="文本框 9">
              <a:extLst>
                <a:ext uri="{FF2B5EF4-FFF2-40B4-BE49-F238E27FC236}">
                  <a16:creationId xmlns:a16="http://schemas.microsoft.com/office/drawing/2014/main" id="{FDF791DC-A0A4-40C8-40AA-4F6F0DB197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36" name="文本框 10">
              <a:extLst>
                <a:ext uri="{FF2B5EF4-FFF2-40B4-BE49-F238E27FC236}">
                  <a16:creationId xmlns:a16="http://schemas.microsoft.com/office/drawing/2014/main" id="{9B7E03E2-CA58-B020-A5B1-24A7496575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37" name="文本框 11">
              <a:extLst>
                <a:ext uri="{FF2B5EF4-FFF2-40B4-BE49-F238E27FC236}">
                  <a16:creationId xmlns:a16="http://schemas.microsoft.com/office/drawing/2014/main" id="{1761813D-D101-466C-6DF3-136CEC6690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7175" name="组合 12">
            <a:extLst>
              <a:ext uri="{FF2B5EF4-FFF2-40B4-BE49-F238E27FC236}">
                <a16:creationId xmlns:a16="http://schemas.microsoft.com/office/drawing/2014/main" id="{E917B5F4-D679-3885-E2AE-43281D07F67B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7229" name="文本框 13">
              <a:extLst>
                <a:ext uri="{FF2B5EF4-FFF2-40B4-BE49-F238E27FC236}">
                  <a16:creationId xmlns:a16="http://schemas.microsoft.com/office/drawing/2014/main" id="{B0598375-D2A3-754E-3C40-984541A9B3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30" name="文本框 14">
              <a:extLst>
                <a:ext uri="{FF2B5EF4-FFF2-40B4-BE49-F238E27FC236}">
                  <a16:creationId xmlns:a16="http://schemas.microsoft.com/office/drawing/2014/main" id="{7C542033-8240-C090-70A3-FF851B7C4C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31" name="文本框 15">
              <a:extLst>
                <a:ext uri="{FF2B5EF4-FFF2-40B4-BE49-F238E27FC236}">
                  <a16:creationId xmlns:a16="http://schemas.microsoft.com/office/drawing/2014/main" id="{E08DDBD7-D459-EE63-622E-45EC8B351F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32" name="文本框 16">
              <a:extLst>
                <a:ext uri="{FF2B5EF4-FFF2-40B4-BE49-F238E27FC236}">
                  <a16:creationId xmlns:a16="http://schemas.microsoft.com/office/drawing/2014/main" id="{9EBECB70-1378-78A5-D91B-D521E7DAC8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7176" name="文本框 17">
            <a:extLst>
              <a:ext uri="{FF2B5EF4-FFF2-40B4-BE49-F238E27FC236}">
                <a16:creationId xmlns:a16="http://schemas.microsoft.com/office/drawing/2014/main" id="{DF730C47-4FCD-6CBF-70D2-DA45498DB4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7177" name="组合 18">
            <a:extLst>
              <a:ext uri="{FF2B5EF4-FFF2-40B4-BE49-F238E27FC236}">
                <a16:creationId xmlns:a16="http://schemas.microsoft.com/office/drawing/2014/main" id="{0E5DFF5B-3799-A623-CFF0-7211A5CDCE27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7218" name="文本框 19">
              <a:extLst>
                <a:ext uri="{FF2B5EF4-FFF2-40B4-BE49-F238E27FC236}">
                  <a16:creationId xmlns:a16="http://schemas.microsoft.com/office/drawing/2014/main" id="{E0646C3B-5014-685D-4B2D-C87E983BCF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19" name="文本框 20">
              <a:extLst>
                <a:ext uri="{FF2B5EF4-FFF2-40B4-BE49-F238E27FC236}">
                  <a16:creationId xmlns:a16="http://schemas.microsoft.com/office/drawing/2014/main" id="{C91D6764-535B-1BEA-9194-7CF2D18A43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20" name="文本框 21">
              <a:extLst>
                <a:ext uri="{FF2B5EF4-FFF2-40B4-BE49-F238E27FC236}">
                  <a16:creationId xmlns:a16="http://schemas.microsoft.com/office/drawing/2014/main" id="{D8D053B9-3D27-3CCD-7E2B-4B9B691C11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21" name="文本框 22">
              <a:extLst>
                <a:ext uri="{FF2B5EF4-FFF2-40B4-BE49-F238E27FC236}">
                  <a16:creationId xmlns:a16="http://schemas.microsoft.com/office/drawing/2014/main" id="{517666D2-94AF-C171-BC96-83682E149C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22" name="文本框 23">
              <a:extLst>
                <a:ext uri="{FF2B5EF4-FFF2-40B4-BE49-F238E27FC236}">
                  <a16:creationId xmlns:a16="http://schemas.microsoft.com/office/drawing/2014/main" id="{FA3F40C3-2BB6-A31D-8059-CD9F68515F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23" name="文本框 24">
              <a:extLst>
                <a:ext uri="{FF2B5EF4-FFF2-40B4-BE49-F238E27FC236}">
                  <a16:creationId xmlns:a16="http://schemas.microsoft.com/office/drawing/2014/main" id="{C66C856A-0818-1987-2DC8-F8530A2610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24" name="文本框 25">
              <a:extLst>
                <a:ext uri="{FF2B5EF4-FFF2-40B4-BE49-F238E27FC236}">
                  <a16:creationId xmlns:a16="http://schemas.microsoft.com/office/drawing/2014/main" id="{6271817E-E596-7F4B-9379-69397886A4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25" name="文本框 26">
              <a:extLst>
                <a:ext uri="{FF2B5EF4-FFF2-40B4-BE49-F238E27FC236}">
                  <a16:creationId xmlns:a16="http://schemas.microsoft.com/office/drawing/2014/main" id="{BBD335D2-8828-0D18-42FF-B72AB8C740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26" name="文本框 27">
              <a:extLst>
                <a:ext uri="{FF2B5EF4-FFF2-40B4-BE49-F238E27FC236}">
                  <a16:creationId xmlns:a16="http://schemas.microsoft.com/office/drawing/2014/main" id="{7B2A4355-DCE6-3810-F27C-BF650433DB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27" name="文本框 28">
              <a:extLst>
                <a:ext uri="{FF2B5EF4-FFF2-40B4-BE49-F238E27FC236}">
                  <a16:creationId xmlns:a16="http://schemas.microsoft.com/office/drawing/2014/main" id="{AB5DB66B-FC26-A20D-95DB-1E6E419F3D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7228" name="文本框 29">
              <a:extLst>
                <a:ext uri="{FF2B5EF4-FFF2-40B4-BE49-F238E27FC236}">
                  <a16:creationId xmlns:a16="http://schemas.microsoft.com/office/drawing/2014/main" id="{2E49AB87-1B9F-183E-9045-8876AF7495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7178" name="组合 30">
            <a:extLst>
              <a:ext uri="{FF2B5EF4-FFF2-40B4-BE49-F238E27FC236}">
                <a16:creationId xmlns:a16="http://schemas.microsoft.com/office/drawing/2014/main" id="{53712490-65FD-37A1-D1B1-986DEA7EEFCF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7183" name="文本框 31">
              <a:extLst>
                <a:ext uri="{FF2B5EF4-FFF2-40B4-BE49-F238E27FC236}">
                  <a16:creationId xmlns:a16="http://schemas.microsoft.com/office/drawing/2014/main" id="{7D23E980-C382-1B56-C49C-4FB5CCDCB2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84" name="文本框 32">
              <a:extLst>
                <a:ext uri="{FF2B5EF4-FFF2-40B4-BE49-F238E27FC236}">
                  <a16:creationId xmlns:a16="http://schemas.microsoft.com/office/drawing/2014/main" id="{214E5997-5B81-9C9F-B15B-31652FFE58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85" name="文本框 33">
              <a:extLst>
                <a:ext uri="{FF2B5EF4-FFF2-40B4-BE49-F238E27FC236}">
                  <a16:creationId xmlns:a16="http://schemas.microsoft.com/office/drawing/2014/main" id="{2AB8FD3A-D6E8-63F1-D287-721D20001E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86" name="文本框 34">
              <a:extLst>
                <a:ext uri="{FF2B5EF4-FFF2-40B4-BE49-F238E27FC236}">
                  <a16:creationId xmlns:a16="http://schemas.microsoft.com/office/drawing/2014/main" id="{6781344E-43B1-EE8D-F113-519CB424E4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87" name="文本框 35">
              <a:extLst>
                <a:ext uri="{FF2B5EF4-FFF2-40B4-BE49-F238E27FC236}">
                  <a16:creationId xmlns:a16="http://schemas.microsoft.com/office/drawing/2014/main" id="{7337F65F-ABA0-CB09-A795-85CE810B15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88" name="文本框 36">
              <a:extLst>
                <a:ext uri="{FF2B5EF4-FFF2-40B4-BE49-F238E27FC236}">
                  <a16:creationId xmlns:a16="http://schemas.microsoft.com/office/drawing/2014/main" id="{94A33144-D2D1-3C70-DA91-5E6E648A4E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89" name="文本框 37">
              <a:extLst>
                <a:ext uri="{FF2B5EF4-FFF2-40B4-BE49-F238E27FC236}">
                  <a16:creationId xmlns:a16="http://schemas.microsoft.com/office/drawing/2014/main" id="{5222757B-EF2E-1084-EDB4-5FA0F461CC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90" name="文本框 38">
              <a:extLst>
                <a:ext uri="{FF2B5EF4-FFF2-40B4-BE49-F238E27FC236}">
                  <a16:creationId xmlns:a16="http://schemas.microsoft.com/office/drawing/2014/main" id="{803D51F2-4962-9BE0-40C5-A2AAACE351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91" name="文本框 39">
              <a:extLst>
                <a:ext uri="{FF2B5EF4-FFF2-40B4-BE49-F238E27FC236}">
                  <a16:creationId xmlns:a16="http://schemas.microsoft.com/office/drawing/2014/main" id="{986E0C6A-06F9-B43D-CA21-9B54D783EF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92" name="文本框 40">
              <a:extLst>
                <a:ext uri="{FF2B5EF4-FFF2-40B4-BE49-F238E27FC236}">
                  <a16:creationId xmlns:a16="http://schemas.microsoft.com/office/drawing/2014/main" id="{94FF2720-6FDD-B31F-E30E-693A35BA0C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93" name="文本框 41">
              <a:extLst>
                <a:ext uri="{FF2B5EF4-FFF2-40B4-BE49-F238E27FC236}">
                  <a16:creationId xmlns:a16="http://schemas.microsoft.com/office/drawing/2014/main" id="{37CD1F63-3002-DADE-3E3C-0B814D7761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94" name="文本框 42">
              <a:extLst>
                <a:ext uri="{FF2B5EF4-FFF2-40B4-BE49-F238E27FC236}">
                  <a16:creationId xmlns:a16="http://schemas.microsoft.com/office/drawing/2014/main" id="{3115F778-2FF1-3C41-87F9-AE4115548F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95" name="文本框 43">
              <a:extLst>
                <a:ext uri="{FF2B5EF4-FFF2-40B4-BE49-F238E27FC236}">
                  <a16:creationId xmlns:a16="http://schemas.microsoft.com/office/drawing/2014/main" id="{F97D929F-1DED-02E6-37F7-E2F6A2A680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96" name="文本框 44">
              <a:extLst>
                <a:ext uri="{FF2B5EF4-FFF2-40B4-BE49-F238E27FC236}">
                  <a16:creationId xmlns:a16="http://schemas.microsoft.com/office/drawing/2014/main" id="{A321872B-CA56-2EC1-200B-7FF42F9E77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97" name="文本框 45">
              <a:extLst>
                <a:ext uri="{FF2B5EF4-FFF2-40B4-BE49-F238E27FC236}">
                  <a16:creationId xmlns:a16="http://schemas.microsoft.com/office/drawing/2014/main" id="{6386DD46-D487-7DFB-3921-948C4F39A6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98" name="文本框 46">
              <a:extLst>
                <a:ext uri="{FF2B5EF4-FFF2-40B4-BE49-F238E27FC236}">
                  <a16:creationId xmlns:a16="http://schemas.microsoft.com/office/drawing/2014/main" id="{9C0E886C-46C0-75AF-45AD-B32471B095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199" name="文本框 47">
              <a:extLst>
                <a:ext uri="{FF2B5EF4-FFF2-40B4-BE49-F238E27FC236}">
                  <a16:creationId xmlns:a16="http://schemas.microsoft.com/office/drawing/2014/main" id="{751CE54E-6876-1082-8C01-2A448AF1AB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00" name="文本框 48">
              <a:extLst>
                <a:ext uri="{FF2B5EF4-FFF2-40B4-BE49-F238E27FC236}">
                  <a16:creationId xmlns:a16="http://schemas.microsoft.com/office/drawing/2014/main" id="{C29700E0-F34C-DB09-CA48-232E87E72D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01" name="文本框 49">
              <a:extLst>
                <a:ext uri="{FF2B5EF4-FFF2-40B4-BE49-F238E27FC236}">
                  <a16:creationId xmlns:a16="http://schemas.microsoft.com/office/drawing/2014/main" id="{64DB7840-1F69-B2BD-4EE3-B7086D5BEA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02" name="文本框 50">
              <a:extLst>
                <a:ext uri="{FF2B5EF4-FFF2-40B4-BE49-F238E27FC236}">
                  <a16:creationId xmlns:a16="http://schemas.microsoft.com/office/drawing/2014/main" id="{1B112F33-BB35-1965-A2E3-584F9F3BE3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03" name="文本框 51">
              <a:extLst>
                <a:ext uri="{FF2B5EF4-FFF2-40B4-BE49-F238E27FC236}">
                  <a16:creationId xmlns:a16="http://schemas.microsoft.com/office/drawing/2014/main" id="{C4C0477F-C9FF-CF0F-6855-537315607C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04" name="文本框 52">
              <a:extLst>
                <a:ext uri="{FF2B5EF4-FFF2-40B4-BE49-F238E27FC236}">
                  <a16:creationId xmlns:a16="http://schemas.microsoft.com/office/drawing/2014/main" id="{496F9697-BE47-C10B-0627-DE784A0CCC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05" name="文本框 53">
              <a:extLst>
                <a:ext uri="{FF2B5EF4-FFF2-40B4-BE49-F238E27FC236}">
                  <a16:creationId xmlns:a16="http://schemas.microsoft.com/office/drawing/2014/main" id="{411496E6-798E-3D4F-5E68-9F6E677AFA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06" name="文本框 54">
              <a:extLst>
                <a:ext uri="{FF2B5EF4-FFF2-40B4-BE49-F238E27FC236}">
                  <a16:creationId xmlns:a16="http://schemas.microsoft.com/office/drawing/2014/main" id="{7C523B05-1E03-2416-0C86-103C63ADB7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07" name="文本框 55">
              <a:extLst>
                <a:ext uri="{FF2B5EF4-FFF2-40B4-BE49-F238E27FC236}">
                  <a16:creationId xmlns:a16="http://schemas.microsoft.com/office/drawing/2014/main" id="{B2A175EB-254B-7D84-05F1-DB622EC939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08" name="文本框 56">
              <a:extLst>
                <a:ext uri="{FF2B5EF4-FFF2-40B4-BE49-F238E27FC236}">
                  <a16:creationId xmlns:a16="http://schemas.microsoft.com/office/drawing/2014/main" id="{7193C6D3-DB22-B7C5-EDD7-092A63443A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09" name="文本框 57">
              <a:extLst>
                <a:ext uri="{FF2B5EF4-FFF2-40B4-BE49-F238E27FC236}">
                  <a16:creationId xmlns:a16="http://schemas.microsoft.com/office/drawing/2014/main" id="{7AEFB8C9-F0FA-5B0E-59DC-E3990F3C44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10" name="文本框 58">
              <a:extLst>
                <a:ext uri="{FF2B5EF4-FFF2-40B4-BE49-F238E27FC236}">
                  <a16:creationId xmlns:a16="http://schemas.microsoft.com/office/drawing/2014/main" id="{CC1135EE-29AC-5EF9-358E-A5F3AABFD8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11" name="文本框 59">
              <a:extLst>
                <a:ext uri="{FF2B5EF4-FFF2-40B4-BE49-F238E27FC236}">
                  <a16:creationId xmlns:a16="http://schemas.microsoft.com/office/drawing/2014/main" id="{9EC72374-9619-5C44-2144-A1393D8E70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12" name="文本框 60">
              <a:extLst>
                <a:ext uri="{FF2B5EF4-FFF2-40B4-BE49-F238E27FC236}">
                  <a16:creationId xmlns:a16="http://schemas.microsoft.com/office/drawing/2014/main" id="{9401C425-26DF-E8B0-95F1-F8DDDEA8DB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13" name="文本框 61">
              <a:extLst>
                <a:ext uri="{FF2B5EF4-FFF2-40B4-BE49-F238E27FC236}">
                  <a16:creationId xmlns:a16="http://schemas.microsoft.com/office/drawing/2014/main" id="{078CC037-A610-7B06-7E07-DB8AEAD2EB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14" name="文本框 62">
              <a:extLst>
                <a:ext uri="{FF2B5EF4-FFF2-40B4-BE49-F238E27FC236}">
                  <a16:creationId xmlns:a16="http://schemas.microsoft.com/office/drawing/2014/main" id="{45DCBCAD-A4F3-033C-15CA-C3D48D1159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15" name="文本框 63">
              <a:extLst>
                <a:ext uri="{FF2B5EF4-FFF2-40B4-BE49-F238E27FC236}">
                  <a16:creationId xmlns:a16="http://schemas.microsoft.com/office/drawing/2014/main" id="{4C148E9A-6354-C2C6-FB84-67676F75A0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16" name="文本框 64">
              <a:extLst>
                <a:ext uri="{FF2B5EF4-FFF2-40B4-BE49-F238E27FC236}">
                  <a16:creationId xmlns:a16="http://schemas.microsoft.com/office/drawing/2014/main" id="{9B023C16-04AB-CCD8-33FB-AE323EDA2E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7217" name="文本框 65">
              <a:extLst>
                <a:ext uri="{FF2B5EF4-FFF2-40B4-BE49-F238E27FC236}">
                  <a16:creationId xmlns:a16="http://schemas.microsoft.com/office/drawing/2014/main" id="{20DF8EE5-26C8-8E22-4B83-B43F17F114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graphicFrame>
        <p:nvGraphicFramePr>
          <p:cNvPr id="7170" name="Object 424">
            <a:extLst>
              <a:ext uri="{FF2B5EF4-FFF2-40B4-BE49-F238E27FC236}">
                <a16:creationId xmlns:a16="http://schemas.microsoft.com/office/drawing/2014/main" id="{4E20002F-947C-F3D2-9895-29840A5EE66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73700" y="1797050"/>
          <a:ext cx="3562350" cy="1252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58077100" imgH="20485100" progId="">
                  <p:embed/>
                </p:oleObj>
              </mc:Choice>
              <mc:Fallback>
                <p:oleObj name="Formula" r:id="rId2" imgW="58077100" imgH="20485100" progId="">
                  <p:embed/>
                  <p:pic>
                    <p:nvPicPr>
                      <p:cNvPr id="7170" name="Object 424">
                        <a:extLst>
                          <a:ext uri="{FF2B5EF4-FFF2-40B4-BE49-F238E27FC236}">
                            <a16:creationId xmlns:a16="http://schemas.microsoft.com/office/drawing/2014/main" id="{4E20002F-947C-F3D2-9895-29840A5EE66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73700" y="1797050"/>
                        <a:ext cx="3562350" cy="1252538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C00000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" name="矩形 70">
            <a:extLst>
              <a:ext uri="{FF2B5EF4-FFF2-40B4-BE49-F238E27FC236}">
                <a16:creationId xmlns:a16="http://schemas.microsoft.com/office/drawing/2014/main" id="{9228EC4B-BF3F-F784-ECFB-8A485BE4C3E8}"/>
              </a:ext>
            </a:extLst>
          </p:cNvPr>
          <p:cNvSpPr/>
          <p:nvPr/>
        </p:nvSpPr>
        <p:spPr>
          <a:xfrm>
            <a:off x="2189163" y="2230438"/>
            <a:ext cx="2127250" cy="715962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1</a:t>
            </a:r>
            <a:endParaRPr lang="zh-CN" altLang="en-US" dirty="0"/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5D163885-3A59-7302-9B3A-63B12CC2AF4D}"/>
              </a:ext>
            </a:extLst>
          </p:cNvPr>
          <p:cNvSpPr/>
          <p:nvPr/>
        </p:nvSpPr>
        <p:spPr>
          <a:xfrm>
            <a:off x="1820863" y="4090988"/>
            <a:ext cx="1225550" cy="717550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2</a:t>
            </a:r>
            <a:endParaRPr lang="zh-CN" altLang="en-US" dirty="0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0CBFA961-BBEB-C48B-AFA7-874AE9F878E1}"/>
              </a:ext>
            </a:extLst>
          </p:cNvPr>
          <p:cNvSpPr/>
          <p:nvPr/>
        </p:nvSpPr>
        <p:spPr>
          <a:xfrm>
            <a:off x="2655888" y="2755900"/>
            <a:ext cx="1225550" cy="88582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3</a:t>
            </a:r>
            <a:endParaRPr lang="zh-CN" altLang="en-US" dirty="0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6BBEE4E4-F57E-CD60-462C-A64E0AB6AE9C}"/>
              </a:ext>
            </a:extLst>
          </p:cNvPr>
          <p:cNvSpPr/>
          <p:nvPr/>
        </p:nvSpPr>
        <p:spPr>
          <a:xfrm>
            <a:off x="4311650" y="3986213"/>
            <a:ext cx="1444625" cy="598487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4</a:t>
            </a:r>
            <a:endParaRPr lang="zh-CN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B9152A-1B1B-4CA0-3C48-31667CA94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单条规则学习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CAB0B9-91EE-4223-48B0-0F628803B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t>自底向上策略：特殊到一般（</a:t>
            </a:r>
            <a:r>
              <a:rPr b="1">
                <a:solidFill>
                  <a:schemeClr val="accent4"/>
                </a:solidFill>
              </a:rPr>
              <a:t>泛化</a:t>
            </a:r>
            <a:r>
              <a:t>）</a:t>
            </a:r>
          </a:p>
          <a:p>
            <a:pPr fontAlgn="auto">
              <a:spcAft>
                <a:spcPts val="0"/>
              </a:spcAft>
              <a:defRPr/>
            </a:pPr>
            <a:endParaRPr/>
          </a:p>
        </p:txBody>
      </p:sp>
      <p:grpSp>
        <p:nvGrpSpPr>
          <p:cNvPr id="8197" name="组合 3">
            <a:extLst>
              <a:ext uri="{FF2B5EF4-FFF2-40B4-BE49-F238E27FC236}">
                <a16:creationId xmlns:a16="http://schemas.microsoft.com/office/drawing/2014/main" id="{68B9ED57-581E-4EA1-B72D-DC179873A9A8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621009E0-0925-0655-66E9-65492CE82057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486B84A8-3DC4-A8AC-4699-DA2F6BE8806D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98" name="组合 6">
            <a:extLst>
              <a:ext uri="{FF2B5EF4-FFF2-40B4-BE49-F238E27FC236}">
                <a16:creationId xmlns:a16="http://schemas.microsoft.com/office/drawing/2014/main" id="{DDDB32FA-F850-5355-2BFC-C9F8C7A24B8C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8255" name="文本框 7">
              <a:extLst>
                <a:ext uri="{FF2B5EF4-FFF2-40B4-BE49-F238E27FC236}">
                  <a16:creationId xmlns:a16="http://schemas.microsoft.com/office/drawing/2014/main" id="{672EA76C-0D3C-0184-ADA1-3C14D4D913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56" name="文本框 8">
              <a:extLst>
                <a:ext uri="{FF2B5EF4-FFF2-40B4-BE49-F238E27FC236}">
                  <a16:creationId xmlns:a16="http://schemas.microsoft.com/office/drawing/2014/main" id="{9ECE6E96-4DEA-D2B0-A4D2-D74241A9EE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57" name="文本框 9">
              <a:extLst>
                <a:ext uri="{FF2B5EF4-FFF2-40B4-BE49-F238E27FC236}">
                  <a16:creationId xmlns:a16="http://schemas.microsoft.com/office/drawing/2014/main" id="{210C1406-9C26-AB97-4AE3-3B2F85F3C2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58" name="文本框 10">
              <a:extLst>
                <a:ext uri="{FF2B5EF4-FFF2-40B4-BE49-F238E27FC236}">
                  <a16:creationId xmlns:a16="http://schemas.microsoft.com/office/drawing/2014/main" id="{42792F83-EDA8-0B82-66BC-FE94CAAFF1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59" name="文本框 11">
              <a:extLst>
                <a:ext uri="{FF2B5EF4-FFF2-40B4-BE49-F238E27FC236}">
                  <a16:creationId xmlns:a16="http://schemas.microsoft.com/office/drawing/2014/main" id="{015A2519-BB56-BBBA-2A63-2ACC943AB2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8199" name="组合 12">
            <a:extLst>
              <a:ext uri="{FF2B5EF4-FFF2-40B4-BE49-F238E27FC236}">
                <a16:creationId xmlns:a16="http://schemas.microsoft.com/office/drawing/2014/main" id="{D259DCE5-5B38-7EC1-CF1D-780B39B40EE8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8251" name="文本框 13">
              <a:extLst>
                <a:ext uri="{FF2B5EF4-FFF2-40B4-BE49-F238E27FC236}">
                  <a16:creationId xmlns:a16="http://schemas.microsoft.com/office/drawing/2014/main" id="{14F599B7-6A1B-A2F8-EBD5-21AD7AA648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52" name="文本框 14">
              <a:extLst>
                <a:ext uri="{FF2B5EF4-FFF2-40B4-BE49-F238E27FC236}">
                  <a16:creationId xmlns:a16="http://schemas.microsoft.com/office/drawing/2014/main" id="{8D10AB91-F605-FD83-9499-68B5B50F50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53" name="文本框 15">
              <a:extLst>
                <a:ext uri="{FF2B5EF4-FFF2-40B4-BE49-F238E27FC236}">
                  <a16:creationId xmlns:a16="http://schemas.microsoft.com/office/drawing/2014/main" id="{D4584749-3553-916D-7E16-7B8228AB0A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54" name="文本框 16">
              <a:extLst>
                <a:ext uri="{FF2B5EF4-FFF2-40B4-BE49-F238E27FC236}">
                  <a16:creationId xmlns:a16="http://schemas.microsoft.com/office/drawing/2014/main" id="{01C93F10-D58A-0923-A647-59F88A7B0F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8200" name="文本框 17">
            <a:extLst>
              <a:ext uri="{FF2B5EF4-FFF2-40B4-BE49-F238E27FC236}">
                <a16:creationId xmlns:a16="http://schemas.microsoft.com/office/drawing/2014/main" id="{27BD3B1C-6B00-3505-ACEE-FF7A52ACE6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8201" name="组合 18">
            <a:extLst>
              <a:ext uri="{FF2B5EF4-FFF2-40B4-BE49-F238E27FC236}">
                <a16:creationId xmlns:a16="http://schemas.microsoft.com/office/drawing/2014/main" id="{899EA940-6C87-8492-EFEF-D4B840CC5084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8240" name="文本框 19">
              <a:extLst>
                <a:ext uri="{FF2B5EF4-FFF2-40B4-BE49-F238E27FC236}">
                  <a16:creationId xmlns:a16="http://schemas.microsoft.com/office/drawing/2014/main" id="{B9D950A3-1D13-C506-BE6E-ED19CD7C16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41" name="文本框 20">
              <a:extLst>
                <a:ext uri="{FF2B5EF4-FFF2-40B4-BE49-F238E27FC236}">
                  <a16:creationId xmlns:a16="http://schemas.microsoft.com/office/drawing/2014/main" id="{E874D1BD-DCC0-B714-B109-12F2A0E9FF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42" name="文本框 21">
              <a:extLst>
                <a:ext uri="{FF2B5EF4-FFF2-40B4-BE49-F238E27FC236}">
                  <a16:creationId xmlns:a16="http://schemas.microsoft.com/office/drawing/2014/main" id="{E64A8C82-CAE3-B588-77BC-3632DFED70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43" name="文本框 22">
              <a:extLst>
                <a:ext uri="{FF2B5EF4-FFF2-40B4-BE49-F238E27FC236}">
                  <a16:creationId xmlns:a16="http://schemas.microsoft.com/office/drawing/2014/main" id="{B99A24BD-D841-B901-553F-3590B8A1A6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44" name="文本框 23">
              <a:extLst>
                <a:ext uri="{FF2B5EF4-FFF2-40B4-BE49-F238E27FC236}">
                  <a16:creationId xmlns:a16="http://schemas.microsoft.com/office/drawing/2014/main" id="{F8EE5181-FD23-FC3B-7D5C-960678B4A7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45" name="文本框 24">
              <a:extLst>
                <a:ext uri="{FF2B5EF4-FFF2-40B4-BE49-F238E27FC236}">
                  <a16:creationId xmlns:a16="http://schemas.microsoft.com/office/drawing/2014/main" id="{74B52293-DD70-1756-A889-6C6430DAE4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46" name="文本框 25">
              <a:extLst>
                <a:ext uri="{FF2B5EF4-FFF2-40B4-BE49-F238E27FC236}">
                  <a16:creationId xmlns:a16="http://schemas.microsoft.com/office/drawing/2014/main" id="{ABCD6642-960F-1B30-7FB8-5F0E2A5A23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47" name="文本框 26">
              <a:extLst>
                <a:ext uri="{FF2B5EF4-FFF2-40B4-BE49-F238E27FC236}">
                  <a16:creationId xmlns:a16="http://schemas.microsoft.com/office/drawing/2014/main" id="{5A69012B-62BD-2B42-A04E-28EED276E3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48" name="文本框 27">
              <a:extLst>
                <a:ext uri="{FF2B5EF4-FFF2-40B4-BE49-F238E27FC236}">
                  <a16:creationId xmlns:a16="http://schemas.microsoft.com/office/drawing/2014/main" id="{ABE7B595-E3FE-2B4F-1E65-A0CB41BC0D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49" name="文本框 28">
              <a:extLst>
                <a:ext uri="{FF2B5EF4-FFF2-40B4-BE49-F238E27FC236}">
                  <a16:creationId xmlns:a16="http://schemas.microsoft.com/office/drawing/2014/main" id="{1E6BD8A5-2FAC-2084-37ED-2CAE69EF3A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8250" name="文本框 29">
              <a:extLst>
                <a:ext uri="{FF2B5EF4-FFF2-40B4-BE49-F238E27FC236}">
                  <a16:creationId xmlns:a16="http://schemas.microsoft.com/office/drawing/2014/main" id="{1061185B-7EDF-4B3B-C18C-0DB31406F2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8202" name="组合 30">
            <a:extLst>
              <a:ext uri="{FF2B5EF4-FFF2-40B4-BE49-F238E27FC236}">
                <a16:creationId xmlns:a16="http://schemas.microsoft.com/office/drawing/2014/main" id="{B6A06767-9AAE-BBB8-C37C-808C8987E7CC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8205" name="文本框 31">
              <a:extLst>
                <a:ext uri="{FF2B5EF4-FFF2-40B4-BE49-F238E27FC236}">
                  <a16:creationId xmlns:a16="http://schemas.microsoft.com/office/drawing/2014/main" id="{5C4B5480-A509-6B43-3FE0-3FD9B361F4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06" name="文本框 32">
              <a:extLst>
                <a:ext uri="{FF2B5EF4-FFF2-40B4-BE49-F238E27FC236}">
                  <a16:creationId xmlns:a16="http://schemas.microsoft.com/office/drawing/2014/main" id="{534DF15D-AC2D-87E7-7166-ABE5073A5C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07" name="文本框 33">
              <a:extLst>
                <a:ext uri="{FF2B5EF4-FFF2-40B4-BE49-F238E27FC236}">
                  <a16:creationId xmlns:a16="http://schemas.microsoft.com/office/drawing/2014/main" id="{EFE7C182-6C7A-20F5-2F88-6B0AC06723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08" name="文本框 34">
              <a:extLst>
                <a:ext uri="{FF2B5EF4-FFF2-40B4-BE49-F238E27FC236}">
                  <a16:creationId xmlns:a16="http://schemas.microsoft.com/office/drawing/2014/main" id="{43EC8E79-AAF8-015A-577A-CDC7DE3030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09" name="文本框 35">
              <a:extLst>
                <a:ext uri="{FF2B5EF4-FFF2-40B4-BE49-F238E27FC236}">
                  <a16:creationId xmlns:a16="http://schemas.microsoft.com/office/drawing/2014/main" id="{20E0705C-CBEE-0423-2B40-B2E3D68881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10" name="文本框 36">
              <a:extLst>
                <a:ext uri="{FF2B5EF4-FFF2-40B4-BE49-F238E27FC236}">
                  <a16:creationId xmlns:a16="http://schemas.microsoft.com/office/drawing/2014/main" id="{EB42ED67-040F-870D-6CC0-1EC5FF4FC9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11" name="文本框 37">
              <a:extLst>
                <a:ext uri="{FF2B5EF4-FFF2-40B4-BE49-F238E27FC236}">
                  <a16:creationId xmlns:a16="http://schemas.microsoft.com/office/drawing/2014/main" id="{6E4D75B2-A750-B34C-04C7-D7C02F1FA8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12" name="文本框 38">
              <a:extLst>
                <a:ext uri="{FF2B5EF4-FFF2-40B4-BE49-F238E27FC236}">
                  <a16:creationId xmlns:a16="http://schemas.microsoft.com/office/drawing/2014/main" id="{84455E98-9BC4-DAA6-FE1A-AF8E562EAA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13" name="文本框 39">
              <a:extLst>
                <a:ext uri="{FF2B5EF4-FFF2-40B4-BE49-F238E27FC236}">
                  <a16:creationId xmlns:a16="http://schemas.microsoft.com/office/drawing/2014/main" id="{FF8F7DAC-E6CE-39FC-F273-BF2E32F74B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14" name="文本框 40">
              <a:extLst>
                <a:ext uri="{FF2B5EF4-FFF2-40B4-BE49-F238E27FC236}">
                  <a16:creationId xmlns:a16="http://schemas.microsoft.com/office/drawing/2014/main" id="{9E11F462-E633-A735-A836-E407F87EF3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15" name="文本框 41">
              <a:extLst>
                <a:ext uri="{FF2B5EF4-FFF2-40B4-BE49-F238E27FC236}">
                  <a16:creationId xmlns:a16="http://schemas.microsoft.com/office/drawing/2014/main" id="{67B8667F-D33C-EE02-1942-59E19F21D1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16" name="文本框 42">
              <a:extLst>
                <a:ext uri="{FF2B5EF4-FFF2-40B4-BE49-F238E27FC236}">
                  <a16:creationId xmlns:a16="http://schemas.microsoft.com/office/drawing/2014/main" id="{EDC32C16-E644-28DD-0E01-160BE7CEFC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17" name="文本框 43">
              <a:extLst>
                <a:ext uri="{FF2B5EF4-FFF2-40B4-BE49-F238E27FC236}">
                  <a16:creationId xmlns:a16="http://schemas.microsoft.com/office/drawing/2014/main" id="{3CE7CDB9-4073-3705-9294-A7DEF7E87F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18" name="文本框 44">
              <a:extLst>
                <a:ext uri="{FF2B5EF4-FFF2-40B4-BE49-F238E27FC236}">
                  <a16:creationId xmlns:a16="http://schemas.microsoft.com/office/drawing/2014/main" id="{A0F621BE-B1E6-6FED-33C8-4181505915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19" name="文本框 45">
              <a:extLst>
                <a:ext uri="{FF2B5EF4-FFF2-40B4-BE49-F238E27FC236}">
                  <a16:creationId xmlns:a16="http://schemas.microsoft.com/office/drawing/2014/main" id="{1D7E6C8C-12BA-E52D-0524-3760D4FD76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20" name="文本框 46">
              <a:extLst>
                <a:ext uri="{FF2B5EF4-FFF2-40B4-BE49-F238E27FC236}">
                  <a16:creationId xmlns:a16="http://schemas.microsoft.com/office/drawing/2014/main" id="{78ED58B9-595C-941A-A1EC-1C8058BCAA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21" name="文本框 47">
              <a:extLst>
                <a:ext uri="{FF2B5EF4-FFF2-40B4-BE49-F238E27FC236}">
                  <a16:creationId xmlns:a16="http://schemas.microsoft.com/office/drawing/2014/main" id="{77890BF2-0A50-43E7-57C2-278F7F47D2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22" name="文本框 48">
              <a:extLst>
                <a:ext uri="{FF2B5EF4-FFF2-40B4-BE49-F238E27FC236}">
                  <a16:creationId xmlns:a16="http://schemas.microsoft.com/office/drawing/2014/main" id="{6FE219A1-4DE9-659D-7358-1B9D9CCD73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23" name="文本框 49">
              <a:extLst>
                <a:ext uri="{FF2B5EF4-FFF2-40B4-BE49-F238E27FC236}">
                  <a16:creationId xmlns:a16="http://schemas.microsoft.com/office/drawing/2014/main" id="{79B0D085-86F6-4B22-635E-40D0B5929A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24" name="文本框 50">
              <a:extLst>
                <a:ext uri="{FF2B5EF4-FFF2-40B4-BE49-F238E27FC236}">
                  <a16:creationId xmlns:a16="http://schemas.microsoft.com/office/drawing/2014/main" id="{8A12E1D5-93D9-3FA2-F486-F3D9C6AF98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25" name="文本框 51">
              <a:extLst>
                <a:ext uri="{FF2B5EF4-FFF2-40B4-BE49-F238E27FC236}">
                  <a16:creationId xmlns:a16="http://schemas.microsoft.com/office/drawing/2014/main" id="{59B73C48-8A87-6137-A99E-8838E0B294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26" name="文本框 52">
              <a:extLst>
                <a:ext uri="{FF2B5EF4-FFF2-40B4-BE49-F238E27FC236}">
                  <a16:creationId xmlns:a16="http://schemas.microsoft.com/office/drawing/2014/main" id="{69503CC5-C978-2F67-A7B8-4E3E5AE0B9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27" name="文本框 53">
              <a:extLst>
                <a:ext uri="{FF2B5EF4-FFF2-40B4-BE49-F238E27FC236}">
                  <a16:creationId xmlns:a16="http://schemas.microsoft.com/office/drawing/2014/main" id="{A1251EA5-0BA1-AF81-902E-60B919A945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28" name="文本框 54">
              <a:extLst>
                <a:ext uri="{FF2B5EF4-FFF2-40B4-BE49-F238E27FC236}">
                  <a16:creationId xmlns:a16="http://schemas.microsoft.com/office/drawing/2014/main" id="{CCCA1E50-748C-7F6F-F084-DED3A621F3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29" name="文本框 55">
              <a:extLst>
                <a:ext uri="{FF2B5EF4-FFF2-40B4-BE49-F238E27FC236}">
                  <a16:creationId xmlns:a16="http://schemas.microsoft.com/office/drawing/2014/main" id="{DDFA0BBD-1FED-9970-4DB7-6E29CE10A0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30" name="文本框 56">
              <a:extLst>
                <a:ext uri="{FF2B5EF4-FFF2-40B4-BE49-F238E27FC236}">
                  <a16:creationId xmlns:a16="http://schemas.microsoft.com/office/drawing/2014/main" id="{BE50750B-1B73-E154-7B9A-927677B6A2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31" name="文本框 57">
              <a:extLst>
                <a:ext uri="{FF2B5EF4-FFF2-40B4-BE49-F238E27FC236}">
                  <a16:creationId xmlns:a16="http://schemas.microsoft.com/office/drawing/2014/main" id="{3D146534-FD65-822C-F3E3-64BDCE191F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32" name="文本框 58">
              <a:extLst>
                <a:ext uri="{FF2B5EF4-FFF2-40B4-BE49-F238E27FC236}">
                  <a16:creationId xmlns:a16="http://schemas.microsoft.com/office/drawing/2014/main" id="{DCC85E22-C1EF-5AAC-C3FA-BDBFC744B8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33" name="文本框 59">
              <a:extLst>
                <a:ext uri="{FF2B5EF4-FFF2-40B4-BE49-F238E27FC236}">
                  <a16:creationId xmlns:a16="http://schemas.microsoft.com/office/drawing/2014/main" id="{0CA59893-567B-7E8E-5067-F4C091BB91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34" name="文本框 60">
              <a:extLst>
                <a:ext uri="{FF2B5EF4-FFF2-40B4-BE49-F238E27FC236}">
                  <a16:creationId xmlns:a16="http://schemas.microsoft.com/office/drawing/2014/main" id="{EB6E4D3A-B9A2-8A16-2AB2-605D64BD82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35" name="文本框 61">
              <a:extLst>
                <a:ext uri="{FF2B5EF4-FFF2-40B4-BE49-F238E27FC236}">
                  <a16:creationId xmlns:a16="http://schemas.microsoft.com/office/drawing/2014/main" id="{DCDE5E0B-279B-D482-5518-027D8EA0CD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36" name="文本框 62">
              <a:extLst>
                <a:ext uri="{FF2B5EF4-FFF2-40B4-BE49-F238E27FC236}">
                  <a16:creationId xmlns:a16="http://schemas.microsoft.com/office/drawing/2014/main" id="{1C51944B-F158-D8D5-2225-AA34E50A7D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37" name="文本框 63">
              <a:extLst>
                <a:ext uri="{FF2B5EF4-FFF2-40B4-BE49-F238E27FC236}">
                  <a16:creationId xmlns:a16="http://schemas.microsoft.com/office/drawing/2014/main" id="{E2A60921-6B9B-E566-D4DF-0402A6C3EA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38" name="文本框 64">
              <a:extLst>
                <a:ext uri="{FF2B5EF4-FFF2-40B4-BE49-F238E27FC236}">
                  <a16:creationId xmlns:a16="http://schemas.microsoft.com/office/drawing/2014/main" id="{0669D3AD-7132-7BC4-01A6-E1EC39E73D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8239" name="文本框 65">
              <a:extLst>
                <a:ext uri="{FF2B5EF4-FFF2-40B4-BE49-F238E27FC236}">
                  <a16:creationId xmlns:a16="http://schemas.microsoft.com/office/drawing/2014/main" id="{BE2A0893-F8D8-0D63-122F-C5493166C7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grpSp>
        <p:nvGrpSpPr>
          <p:cNvPr id="68" name="组合 70">
            <a:extLst>
              <a:ext uri="{FF2B5EF4-FFF2-40B4-BE49-F238E27FC236}">
                <a16:creationId xmlns:a16="http://schemas.microsoft.com/office/drawing/2014/main" id="{19BECB26-06CC-4592-194A-951C7D557303}"/>
              </a:ext>
            </a:extLst>
          </p:cNvPr>
          <p:cNvGrpSpPr>
            <a:grpSpLocks/>
          </p:cNvGrpSpPr>
          <p:nvPr/>
        </p:nvGrpSpPr>
        <p:grpSpPr bwMode="auto">
          <a:xfrm>
            <a:off x="3265488" y="1781175"/>
            <a:ext cx="5527675" cy="1204913"/>
            <a:chOff x="3265550" y="1780691"/>
            <a:chExt cx="5527293" cy="1204623"/>
          </a:xfrm>
        </p:grpSpPr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87306925-7C1F-92A9-5FB4-979D4732385E}"/>
                </a:ext>
              </a:extLst>
            </p:cNvPr>
            <p:cNvSpPr/>
            <p:nvPr/>
          </p:nvSpPr>
          <p:spPr>
            <a:xfrm>
              <a:off x="3265550" y="2709155"/>
              <a:ext cx="365100" cy="276159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aphicFrame>
          <p:nvGraphicFramePr>
            <p:cNvPr id="8194" name="Object 419">
              <a:extLst>
                <a:ext uri="{FF2B5EF4-FFF2-40B4-BE49-F238E27FC236}">
                  <a16:creationId xmlns:a16="http://schemas.microsoft.com/office/drawing/2014/main" id="{FC81D111-56D8-0B83-B689-3EE9E98325B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960618" y="1780691"/>
            <a:ext cx="3832225" cy="927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" imgW="62458600" imgH="15163800" progId="">
                    <p:embed/>
                  </p:oleObj>
                </mc:Choice>
                <mc:Fallback>
                  <p:oleObj name="Formula" r:id="rId2" imgW="62458600" imgH="15163800" progId="">
                    <p:embed/>
                    <p:pic>
                      <p:nvPicPr>
                        <p:cNvPr id="8194" name="Object 419">
                          <a:extLst>
                            <a:ext uri="{FF2B5EF4-FFF2-40B4-BE49-F238E27FC236}">
                              <a16:creationId xmlns:a16="http://schemas.microsoft.com/office/drawing/2014/main" id="{FC81D111-56D8-0B83-B689-3EE9E98325B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60618" y="1780691"/>
                          <a:ext cx="3832225" cy="9271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C0B0F4-B9AA-2692-AD01-8C4844350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单条规则学习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F97FF5-1DDA-57B6-A2F1-9B456FF71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t>自底向上策略：特殊到一般（</a:t>
            </a:r>
            <a:r>
              <a:rPr b="1">
                <a:solidFill>
                  <a:schemeClr val="accent4"/>
                </a:solidFill>
              </a:rPr>
              <a:t>泛化</a:t>
            </a:r>
            <a:r>
              <a:t>）</a:t>
            </a:r>
          </a:p>
          <a:p>
            <a:pPr fontAlgn="auto">
              <a:spcAft>
                <a:spcPts val="0"/>
              </a:spcAft>
              <a:defRPr/>
            </a:pPr>
            <a:endParaRPr/>
          </a:p>
        </p:txBody>
      </p:sp>
      <p:grpSp>
        <p:nvGrpSpPr>
          <p:cNvPr id="9221" name="组合 3">
            <a:extLst>
              <a:ext uri="{FF2B5EF4-FFF2-40B4-BE49-F238E27FC236}">
                <a16:creationId xmlns:a16="http://schemas.microsoft.com/office/drawing/2014/main" id="{31113E05-E04E-5A1A-CA7A-F61312A31F85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3BADECA0-DDE2-2F72-2F9F-8C336508D31C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3761B4B2-4792-77CD-BE84-3D1932837A01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22" name="组合 6">
            <a:extLst>
              <a:ext uri="{FF2B5EF4-FFF2-40B4-BE49-F238E27FC236}">
                <a16:creationId xmlns:a16="http://schemas.microsoft.com/office/drawing/2014/main" id="{0E1EC052-BFB1-4CEE-4420-5653798D99A8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9279" name="文本框 7">
              <a:extLst>
                <a:ext uri="{FF2B5EF4-FFF2-40B4-BE49-F238E27FC236}">
                  <a16:creationId xmlns:a16="http://schemas.microsoft.com/office/drawing/2014/main" id="{28314458-AD09-B264-3476-FA1EE3D478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80" name="文本框 8">
              <a:extLst>
                <a:ext uri="{FF2B5EF4-FFF2-40B4-BE49-F238E27FC236}">
                  <a16:creationId xmlns:a16="http://schemas.microsoft.com/office/drawing/2014/main" id="{273DC7DB-42AA-A27D-8C41-EE55ED89BF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81" name="文本框 9">
              <a:extLst>
                <a:ext uri="{FF2B5EF4-FFF2-40B4-BE49-F238E27FC236}">
                  <a16:creationId xmlns:a16="http://schemas.microsoft.com/office/drawing/2014/main" id="{B43768D1-6625-3572-BF5D-484AC4B539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82" name="文本框 10">
              <a:extLst>
                <a:ext uri="{FF2B5EF4-FFF2-40B4-BE49-F238E27FC236}">
                  <a16:creationId xmlns:a16="http://schemas.microsoft.com/office/drawing/2014/main" id="{64EEB485-442E-0C29-8766-C5C6BD154B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83" name="文本框 11">
              <a:extLst>
                <a:ext uri="{FF2B5EF4-FFF2-40B4-BE49-F238E27FC236}">
                  <a16:creationId xmlns:a16="http://schemas.microsoft.com/office/drawing/2014/main" id="{95AAFC7C-89F6-27EB-B467-330D19EFB7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9223" name="组合 12">
            <a:extLst>
              <a:ext uri="{FF2B5EF4-FFF2-40B4-BE49-F238E27FC236}">
                <a16:creationId xmlns:a16="http://schemas.microsoft.com/office/drawing/2014/main" id="{0815DCAC-70AC-16D3-6423-5FC8F7FADA67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9275" name="文本框 13">
              <a:extLst>
                <a:ext uri="{FF2B5EF4-FFF2-40B4-BE49-F238E27FC236}">
                  <a16:creationId xmlns:a16="http://schemas.microsoft.com/office/drawing/2014/main" id="{F6865BC6-0AFD-4BE5-1717-E876559453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76" name="文本框 14">
              <a:extLst>
                <a:ext uri="{FF2B5EF4-FFF2-40B4-BE49-F238E27FC236}">
                  <a16:creationId xmlns:a16="http://schemas.microsoft.com/office/drawing/2014/main" id="{207861A5-3207-7BEE-D776-D74408B3F3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77" name="文本框 15">
              <a:extLst>
                <a:ext uri="{FF2B5EF4-FFF2-40B4-BE49-F238E27FC236}">
                  <a16:creationId xmlns:a16="http://schemas.microsoft.com/office/drawing/2014/main" id="{DBA4930E-4BA8-E9C5-1769-22C672E22F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78" name="文本框 16">
              <a:extLst>
                <a:ext uri="{FF2B5EF4-FFF2-40B4-BE49-F238E27FC236}">
                  <a16:creationId xmlns:a16="http://schemas.microsoft.com/office/drawing/2014/main" id="{6A773517-BEA1-CED8-9FA5-3876095F2D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9224" name="文本框 17">
            <a:extLst>
              <a:ext uri="{FF2B5EF4-FFF2-40B4-BE49-F238E27FC236}">
                <a16:creationId xmlns:a16="http://schemas.microsoft.com/office/drawing/2014/main" id="{5915169F-1EAC-B927-04BD-527A61BE39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9225" name="组合 18">
            <a:extLst>
              <a:ext uri="{FF2B5EF4-FFF2-40B4-BE49-F238E27FC236}">
                <a16:creationId xmlns:a16="http://schemas.microsoft.com/office/drawing/2014/main" id="{50DFC595-FB6B-2A31-E90A-965406EBBD8E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9264" name="文本框 19">
              <a:extLst>
                <a:ext uri="{FF2B5EF4-FFF2-40B4-BE49-F238E27FC236}">
                  <a16:creationId xmlns:a16="http://schemas.microsoft.com/office/drawing/2014/main" id="{FFEF984A-16FA-616A-F356-CB58A5398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65" name="文本框 20">
              <a:extLst>
                <a:ext uri="{FF2B5EF4-FFF2-40B4-BE49-F238E27FC236}">
                  <a16:creationId xmlns:a16="http://schemas.microsoft.com/office/drawing/2014/main" id="{98246FDB-4181-68E1-A547-046B4E48A6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66" name="文本框 21">
              <a:extLst>
                <a:ext uri="{FF2B5EF4-FFF2-40B4-BE49-F238E27FC236}">
                  <a16:creationId xmlns:a16="http://schemas.microsoft.com/office/drawing/2014/main" id="{0D663C9B-845E-95F8-903B-C022263F79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67" name="文本框 22">
              <a:extLst>
                <a:ext uri="{FF2B5EF4-FFF2-40B4-BE49-F238E27FC236}">
                  <a16:creationId xmlns:a16="http://schemas.microsoft.com/office/drawing/2014/main" id="{3CC516B0-7E55-FC64-CFFC-4BDF9A028F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68" name="文本框 23">
              <a:extLst>
                <a:ext uri="{FF2B5EF4-FFF2-40B4-BE49-F238E27FC236}">
                  <a16:creationId xmlns:a16="http://schemas.microsoft.com/office/drawing/2014/main" id="{943FAF7F-AC9D-64AA-46A5-C109A68D82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69" name="文本框 24">
              <a:extLst>
                <a:ext uri="{FF2B5EF4-FFF2-40B4-BE49-F238E27FC236}">
                  <a16:creationId xmlns:a16="http://schemas.microsoft.com/office/drawing/2014/main" id="{5277D942-9CCE-99C1-3B3F-9F6569415E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70" name="文本框 25">
              <a:extLst>
                <a:ext uri="{FF2B5EF4-FFF2-40B4-BE49-F238E27FC236}">
                  <a16:creationId xmlns:a16="http://schemas.microsoft.com/office/drawing/2014/main" id="{A1DE69D9-416B-11A6-C648-9790B64516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71" name="文本框 26">
              <a:extLst>
                <a:ext uri="{FF2B5EF4-FFF2-40B4-BE49-F238E27FC236}">
                  <a16:creationId xmlns:a16="http://schemas.microsoft.com/office/drawing/2014/main" id="{DA2C8F8D-24BD-6388-1F96-8A66E908A0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72" name="文本框 27">
              <a:extLst>
                <a:ext uri="{FF2B5EF4-FFF2-40B4-BE49-F238E27FC236}">
                  <a16:creationId xmlns:a16="http://schemas.microsoft.com/office/drawing/2014/main" id="{E79B63FD-03FF-CA95-3D9E-C5DD784357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73" name="文本框 28">
              <a:extLst>
                <a:ext uri="{FF2B5EF4-FFF2-40B4-BE49-F238E27FC236}">
                  <a16:creationId xmlns:a16="http://schemas.microsoft.com/office/drawing/2014/main" id="{F78DCC1B-421A-275B-1365-40FE9930E6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9274" name="文本框 29">
              <a:extLst>
                <a:ext uri="{FF2B5EF4-FFF2-40B4-BE49-F238E27FC236}">
                  <a16:creationId xmlns:a16="http://schemas.microsoft.com/office/drawing/2014/main" id="{6A65206F-0050-855C-7A5E-735E43CD4E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9226" name="组合 30">
            <a:extLst>
              <a:ext uri="{FF2B5EF4-FFF2-40B4-BE49-F238E27FC236}">
                <a16:creationId xmlns:a16="http://schemas.microsoft.com/office/drawing/2014/main" id="{BD43D344-817E-5B17-F180-866F0BDBE36A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9229" name="文本框 31">
              <a:extLst>
                <a:ext uri="{FF2B5EF4-FFF2-40B4-BE49-F238E27FC236}">
                  <a16:creationId xmlns:a16="http://schemas.microsoft.com/office/drawing/2014/main" id="{F4F37019-5046-32E0-B306-B5610061EC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30" name="文本框 32">
              <a:extLst>
                <a:ext uri="{FF2B5EF4-FFF2-40B4-BE49-F238E27FC236}">
                  <a16:creationId xmlns:a16="http://schemas.microsoft.com/office/drawing/2014/main" id="{0F2650BD-221C-C23E-A8F3-F9F988DE92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31" name="文本框 33">
              <a:extLst>
                <a:ext uri="{FF2B5EF4-FFF2-40B4-BE49-F238E27FC236}">
                  <a16:creationId xmlns:a16="http://schemas.microsoft.com/office/drawing/2014/main" id="{566B9DEB-2DB1-82AF-0DFB-7874AD020A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32" name="文本框 34">
              <a:extLst>
                <a:ext uri="{FF2B5EF4-FFF2-40B4-BE49-F238E27FC236}">
                  <a16:creationId xmlns:a16="http://schemas.microsoft.com/office/drawing/2014/main" id="{8365DCB5-B350-B70D-56EE-609BE5B785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33" name="文本框 35">
              <a:extLst>
                <a:ext uri="{FF2B5EF4-FFF2-40B4-BE49-F238E27FC236}">
                  <a16:creationId xmlns:a16="http://schemas.microsoft.com/office/drawing/2014/main" id="{E2C88E8C-E7EA-FF59-636B-60D8B12480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34" name="文本框 36">
              <a:extLst>
                <a:ext uri="{FF2B5EF4-FFF2-40B4-BE49-F238E27FC236}">
                  <a16:creationId xmlns:a16="http://schemas.microsoft.com/office/drawing/2014/main" id="{4402E04F-A1FD-9970-ADA0-38187D751F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35" name="文本框 37">
              <a:extLst>
                <a:ext uri="{FF2B5EF4-FFF2-40B4-BE49-F238E27FC236}">
                  <a16:creationId xmlns:a16="http://schemas.microsoft.com/office/drawing/2014/main" id="{BA95CE21-3980-AD89-740E-0E5AB38419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36" name="文本框 38">
              <a:extLst>
                <a:ext uri="{FF2B5EF4-FFF2-40B4-BE49-F238E27FC236}">
                  <a16:creationId xmlns:a16="http://schemas.microsoft.com/office/drawing/2014/main" id="{D2FDDADD-B79F-C1DC-F9B1-467CD82691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37" name="文本框 39">
              <a:extLst>
                <a:ext uri="{FF2B5EF4-FFF2-40B4-BE49-F238E27FC236}">
                  <a16:creationId xmlns:a16="http://schemas.microsoft.com/office/drawing/2014/main" id="{9A8F2438-3AC4-5DC4-497B-10A1C4A395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38" name="文本框 40">
              <a:extLst>
                <a:ext uri="{FF2B5EF4-FFF2-40B4-BE49-F238E27FC236}">
                  <a16:creationId xmlns:a16="http://schemas.microsoft.com/office/drawing/2014/main" id="{EC4EBA36-446C-3B07-579D-D9C22292B0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39" name="文本框 41">
              <a:extLst>
                <a:ext uri="{FF2B5EF4-FFF2-40B4-BE49-F238E27FC236}">
                  <a16:creationId xmlns:a16="http://schemas.microsoft.com/office/drawing/2014/main" id="{CD949784-1356-35B3-1490-5EB3205E88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40" name="文本框 42">
              <a:extLst>
                <a:ext uri="{FF2B5EF4-FFF2-40B4-BE49-F238E27FC236}">
                  <a16:creationId xmlns:a16="http://schemas.microsoft.com/office/drawing/2014/main" id="{A7FD24BD-A889-2EE1-D7E4-67BCB0CAED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41" name="文本框 43">
              <a:extLst>
                <a:ext uri="{FF2B5EF4-FFF2-40B4-BE49-F238E27FC236}">
                  <a16:creationId xmlns:a16="http://schemas.microsoft.com/office/drawing/2014/main" id="{CB03272F-429C-E963-62D0-B9934236F1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42" name="文本框 44">
              <a:extLst>
                <a:ext uri="{FF2B5EF4-FFF2-40B4-BE49-F238E27FC236}">
                  <a16:creationId xmlns:a16="http://schemas.microsoft.com/office/drawing/2014/main" id="{D6CC42E9-294F-7C3E-0FB4-7490E3C0DC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43" name="文本框 45">
              <a:extLst>
                <a:ext uri="{FF2B5EF4-FFF2-40B4-BE49-F238E27FC236}">
                  <a16:creationId xmlns:a16="http://schemas.microsoft.com/office/drawing/2014/main" id="{F417AFE3-FDB0-F2A3-74E0-528A9F3FD3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44" name="文本框 46">
              <a:extLst>
                <a:ext uri="{FF2B5EF4-FFF2-40B4-BE49-F238E27FC236}">
                  <a16:creationId xmlns:a16="http://schemas.microsoft.com/office/drawing/2014/main" id="{5699B271-FB46-8D09-C5D8-28258052B0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45" name="文本框 47">
              <a:extLst>
                <a:ext uri="{FF2B5EF4-FFF2-40B4-BE49-F238E27FC236}">
                  <a16:creationId xmlns:a16="http://schemas.microsoft.com/office/drawing/2014/main" id="{E6981D9B-B59B-EAAD-EF56-347C7FBFFA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46" name="文本框 48">
              <a:extLst>
                <a:ext uri="{FF2B5EF4-FFF2-40B4-BE49-F238E27FC236}">
                  <a16:creationId xmlns:a16="http://schemas.microsoft.com/office/drawing/2014/main" id="{DCE85222-DF0A-0EC1-3B84-4441B8D49E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47" name="文本框 49">
              <a:extLst>
                <a:ext uri="{FF2B5EF4-FFF2-40B4-BE49-F238E27FC236}">
                  <a16:creationId xmlns:a16="http://schemas.microsoft.com/office/drawing/2014/main" id="{3A666F7D-9043-8ED9-14DA-32380C9466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48" name="文本框 50">
              <a:extLst>
                <a:ext uri="{FF2B5EF4-FFF2-40B4-BE49-F238E27FC236}">
                  <a16:creationId xmlns:a16="http://schemas.microsoft.com/office/drawing/2014/main" id="{4E8C6994-ED38-569E-766E-4827A98389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49" name="文本框 51">
              <a:extLst>
                <a:ext uri="{FF2B5EF4-FFF2-40B4-BE49-F238E27FC236}">
                  <a16:creationId xmlns:a16="http://schemas.microsoft.com/office/drawing/2014/main" id="{2BBB9859-F143-059D-278F-AA017DB5D0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50" name="文本框 52">
              <a:extLst>
                <a:ext uri="{FF2B5EF4-FFF2-40B4-BE49-F238E27FC236}">
                  <a16:creationId xmlns:a16="http://schemas.microsoft.com/office/drawing/2014/main" id="{3D02FD2C-AC48-EDD8-98B9-C117CE5DC1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51" name="文本框 53">
              <a:extLst>
                <a:ext uri="{FF2B5EF4-FFF2-40B4-BE49-F238E27FC236}">
                  <a16:creationId xmlns:a16="http://schemas.microsoft.com/office/drawing/2014/main" id="{96F80B82-523A-D623-E043-A460118BBA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52" name="文本框 54">
              <a:extLst>
                <a:ext uri="{FF2B5EF4-FFF2-40B4-BE49-F238E27FC236}">
                  <a16:creationId xmlns:a16="http://schemas.microsoft.com/office/drawing/2014/main" id="{6CF0AE6F-A880-FA04-3288-8653116C6C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53" name="文本框 55">
              <a:extLst>
                <a:ext uri="{FF2B5EF4-FFF2-40B4-BE49-F238E27FC236}">
                  <a16:creationId xmlns:a16="http://schemas.microsoft.com/office/drawing/2014/main" id="{E019EB54-8C0B-B2B7-5297-14FF272016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54" name="文本框 56">
              <a:extLst>
                <a:ext uri="{FF2B5EF4-FFF2-40B4-BE49-F238E27FC236}">
                  <a16:creationId xmlns:a16="http://schemas.microsoft.com/office/drawing/2014/main" id="{C3C0E8CF-6AE2-5CBE-3865-F2DC171172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55" name="文本框 57">
              <a:extLst>
                <a:ext uri="{FF2B5EF4-FFF2-40B4-BE49-F238E27FC236}">
                  <a16:creationId xmlns:a16="http://schemas.microsoft.com/office/drawing/2014/main" id="{1FB6C207-6B80-A9AC-0A6F-25E5F52132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56" name="文本框 58">
              <a:extLst>
                <a:ext uri="{FF2B5EF4-FFF2-40B4-BE49-F238E27FC236}">
                  <a16:creationId xmlns:a16="http://schemas.microsoft.com/office/drawing/2014/main" id="{FD591C93-06CC-7604-2C0F-AAC43816D9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57" name="文本框 59">
              <a:extLst>
                <a:ext uri="{FF2B5EF4-FFF2-40B4-BE49-F238E27FC236}">
                  <a16:creationId xmlns:a16="http://schemas.microsoft.com/office/drawing/2014/main" id="{3CF082A9-6C25-0BD3-B182-945363B5CF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58" name="文本框 60">
              <a:extLst>
                <a:ext uri="{FF2B5EF4-FFF2-40B4-BE49-F238E27FC236}">
                  <a16:creationId xmlns:a16="http://schemas.microsoft.com/office/drawing/2014/main" id="{8F3F5B1D-E43A-CEBD-0FC5-FA1D7B784C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59" name="文本框 61">
              <a:extLst>
                <a:ext uri="{FF2B5EF4-FFF2-40B4-BE49-F238E27FC236}">
                  <a16:creationId xmlns:a16="http://schemas.microsoft.com/office/drawing/2014/main" id="{AD9CFF3F-7B92-4998-6F59-CB3CC439EA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60" name="文本框 62">
              <a:extLst>
                <a:ext uri="{FF2B5EF4-FFF2-40B4-BE49-F238E27FC236}">
                  <a16:creationId xmlns:a16="http://schemas.microsoft.com/office/drawing/2014/main" id="{169FD934-28E9-5D9D-D21C-FBA42F14C1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61" name="文本框 63">
              <a:extLst>
                <a:ext uri="{FF2B5EF4-FFF2-40B4-BE49-F238E27FC236}">
                  <a16:creationId xmlns:a16="http://schemas.microsoft.com/office/drawing/2014/main" id="{BECE7146-4D89-BCC5-9143-BE8EF17482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62" name="文本框 64">
              <a:extLst>
                <a:ext uri="{FF2B5EF4-FFF2-40B4-BE49-F238E27FC236}">
                  <a16:creationId xmlns:a16="http://schemas.microsoft.com/office/drawing/2014/main" id="{2108C534-8D8B-5097-4E81-5F6C307930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9263" name="文本框 65">
              <a:extLst>
                <a:ext uri="{FF2B5EF4-FFF2-40B4-BE49-F238E27FC236}">
                  <a16:creationId xmlns:a16="http://schemas.microsoft.com/office/drawing/2014/main" id="{28196C62-2565-6657-28BA-7C349251B1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grpSp>
        <p:nvGrpSpPr>
          <p:cNvPr id="9227" name="组合 70">
            <a:extLst>
              <a:ext uri="{FF2B5EF4-FFF2-40B4-BE49-F238E27FC236}">
                <a16:creationId xmlns:a16="http://schemas.microsoft.com/office/drawing/2014/main" id="{FFCCF3E8-42DF-3C10-3745-F2B922F17D18}"/>
              </a:ext>
            </a:extLst>
          </p:cNvPr>
          <p:cNvGrpSpPr>
            <a:grpSpLocks/>
          </p:cNvGrpSpPr>
          <p:nvPr/>
        </p:nvGrpSpPr>
        <p:grpSpPr bwMode="auto">
          <a:xfrm>
            <a:off x="3265488" y="1828800"/>
            <a:ext cx="5541962" cy="1158875"/>
            <a:chOff x="3265550" y="1829250"/>
            <a:chExt cx="5541260" cy="1158076"/>
          </a:xfrm>
        </p:grpSpPr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CC5D5057-DAA7-2BB2-BF45-60BF119E9823}"/>
                </a:ext>
              </a:extLst>
            </p:cNvPr>
            <p:cNvSpPr/>
            <p:nvPr/>
          </p:nvSpPr>
          <p:spPr>
            <a:xfrm>
              <a:off x="3265550" y="2190950"/>
              <a:ext cx="865077" cy="796376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aphicFrame>
          <p:nvGraphicFramePr>
            <p:cNvPr id="9218" name="Object 409">
              <a:extLst>
                <a:ext uri="{FF2B5EF4-FFF2-40B4-BE49-F238E27FC236}">
                  <a16:creationId xmlns:a16="http://schemas.microsoft.com/office/drawing/2014/main" id="{7805ED74-2CC9-A8C7-CD06-C4803C235EB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974585" y="1829250"/>
            <a:ext cx="3832225" cy="927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" imgW="62458600" imgH="15163800" progId="">
                    <p:embed/>
                  </p:oleObj>
                </mc:Choice>
                <mc:Fallback>
                  <p:oleObj name="Formula" r:id="rId2" imgW="62458600" imgH="15163800" progId="">
                    <p:embed/>
                    <p:pic>
                      <p:nvPicPr>
                        <p:cNvPr id="9218" name="Object 409">
                          <a:extLst>
                            <a:ext uri="{FF2B5EF4-FFF2-40B4-BE49-F238E27FC236}">
                              <a16:creationId xmlns:a16="http://schemas.microsoft.com/office/drawing/2014/main" id="{7805ED74-2CC9-A8C7-CD06-C4803C235EB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74585" y="1829250"/>
                          <a:ext cx="3832225" cy="9271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153530-E0AB-2DED-BB9C-6A7C1D98A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单条规则学习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EB141D-65CB-C4C6-1313-C9F2ECF89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t>自底向上策略：特殊到一般（</a:t>
            </a:r>
            <a:r>
              <a:rPr b="1">
                <a:solidFill>
                  <a:schemeClr val="accent4"/>
                </a:solidFill>
              </a:rPr>
              <a:t>泛化</a:t>
            </a:r>
            <a:r>
              <a:t>）</a:t>
            </a:r>
          </a:p>
          <a:p>
            <a:pPr fontAlgn="auto">
              <a:spcAft>
                <a:spcPts val="0"/>
              </a:spcAft>
              <a:defRPr/>
            </a:pPr>
            <a:endParaRPr/>
          </a:p>
        </p:txBody>
      </p:sp>
      <p:grpSp>
        <p:nvGrpSpPr>
          <p:cNvPr id="10245" name="组合 3">
            <a:extLst>
              <a:ext uri="{FF2B5EF4-FFF2-40B4-BE49-F238E27FC236}">
                <a16:creationId xmlns:a16="http://schemas.microsoft.com/office/drawing/2014/main" id="{29659FCA-7105-2384-DC88-02C6A51FFE96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2E2BF34E-16BF-FED5-3CA1-340C76C6956A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502AB65D-F96C-E200-0621-AD94080F197C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46" name="组合 6">
            <a:extLst>
              <a:ext uri="{FF2B5EF4-FFF2-40B4-BE49-F238E27FC236}">
                <a16:creationId xmlns:a16="http://schemas.microsoft.com/office/drawing/2014/main" id="{2BF733B9-E705-7BD6-DCA6-7D8AB23D8CB8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10303" name="文本框 7">
              <a:extLst>
                <a:ext uri="{FF2B5EF4-FFF2-40B4-BE49-F238E27FC236}">
                  <a16:creationId xmlns:a16="http://schemas.microsoft.com/office/drawing/2014/main" id="{73A2AA7A-2140-A6D4-6DEA-AC69B1313E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304" name="文本框 8">
              <a:extLst>
                <a:ext uri="{FF2B5EF4-FFF2-40B4-BE49-F238E27FC236}">
                  <a16:creationId xmlns:a16="http://schemas.microsoft.com/office/drawing/2014/main" id="{09B1A373-7BC0-613D-6EA5-9B3C810A6D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305" name="文本框 9">
              <a:extLst>
                <a:ext uri="{FF2B5EF4-FFF2-40B4-BE49-F238E27FC236}">
                  <a16:creationId xmlns:a16="http://schemas.microsoft.com/office/drawing/2014/main" id="{B43A5A63-96A0-AEA4-9373-DDC6602A59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306" name="文本框 10">
              <a:extLst>
                <a:ext uri="{FF2B5EF4-FFF2-40B4-BE49-F238E27FC236}">
                  <a16:creationId xmlns:a16="http://schemas.microsoft.com/office/drawing/2014/main" id="{237E6A31-CA38-34C7-4B43-F9915363D5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307" name="文本框 11">
              <a:extLst>
                <a:ext uri="{FF2B5EF4-FFF2-40B4-BE49-F238E27FC236}">
                  <a16:creationId xmlns:a16="http://schemas.microsoft.com/office/drawing/2014/main" id="{6EC43196-CCA6-B8CA-B1E4-8400F16187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10247" name="组合 12">
            <a:extLst>
              <a:ext uri="{FF2B5EF4-FFF2-40B4-BE49-F238E27FC236}">
                <a16:creationId xmlns:a16="http://schemas.microsoft.com/office/drawing/2014/main" id="{B5C05493-16D9-AA8E-76F8-688159BA19B0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10299" name="文本框 13">
              <a:extLst>
                <a:ext uri="{FF2B5EF4-FFF2-40B4-BE49-F238E27FC236}">
                  <a16:creationId xmlns:a16="http://schemas.microsoft.com/office/drawing/2014/main" id="{7E4E8AED-69D5-B20B-CBCF-918E0DE460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300" name="文本框 14">
              <a:extLst>
                <a:ext uri="{FF2B5EF4-FFF2-40B4-BE49-F238E27FC236}">
                  <a16:creationId xmlns:a16="http://schemas.microsoft.com/office/drawing/2014/main" id="{AF42DED9-FA96-BED4-4D02-28CC80E79B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301" name="文本框 15">
              <a:extLst>
                <a:ext uri="{FF2B5EF4-FFF2-40B4-BE49-F238E27FC236}">
                  <a16:creationId xmlns:a16="http://schemas.microsoft.com/office/drawing/2014/main" id="{73B3FA25-C859-848E-19C7-4559DC2236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302" name="文本框 16">
              <a:extLst>
                <a:ext uri="{FF2B5EF4-FFF2-40B4-BE49-F238E27FC236}">
                  <a16:creationId xmlns:a16="http://schemas.microsoft.com/office/drawing/2014/main" id="{665BE42D-EEF7-2B57-6C25-3D4FEE0412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10248" name="文本框 17">
            <a:extLst>
              <a:ext uri="{FF2B5EF4-FFF2-40B4-BE49-F238E27FC236}">
                <a16:creationId xmlns:a16="http://schemas.microsoft.com/office/drawing/2014/main" id="{D11FC092-609E-EB9A-5DA6-5EE5E5976B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10249" name="组合 18">
            <a:extLst>
              <a:ext uri="{FF2B5EF4-FFF2-40B4-BE49-F238E27FC236}">
                <a16:creationId xmlns:a16="http://schemas.microsoft.com/office/drawing/2014/main" id="{C35B463D-6D9F-64FF-E644-965107753853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10288" name="文本框 19">
              <a:extLst>
                <a:ext uri="{FF2B5EF4-FFF2-40B4-BE49-F238E27FC236}">
                  <a16:creationId xmlns:a16="http://schemas.microsoft.com/office/drawing/2014/main" id="{FF7B07CB-870D-7D54-8F55-F08EAEE1EF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289" name="文本框 20">
              <a:extLst>
                <a:ext uri="{FF2B5EF4-FFF2-40B4-BE49-F238E27FC236}">
                  <a16:creationId xmlns:a16="http://schemas.microsoft.com/office/drawing/2014/main" id="{F6A8E989-155C-B81D-6518-2B541EF3DF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290" name="文本框 21">
              <a:extLst>
                <a:ext uri="{FF2B5EF4-FFF2-40B4-BE49-F238E27FC236}">
                  <a16:creationId xmlns:a16="http://schemas.microsoft.com/office/drawing/2014/main" id="{85C2C8BF-7FAD-E75D-5A9B-5F657E6CAE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291" name="文本框 22">
              <a:extLst>
                <a:ext uri="{FF2B5EF4-FFF2-40B4-BE49-F238E27FC236}">
                  <a16:creationId xmlns:a16="http://schemas.microsoft.com/office/drawing/2014/main" id="{79376ED5-D889-57E1-378D-6CA8AEF7CD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292" name="文本框 23">
              <a:extLst>
                <a:ext uri="{FF2B5EF4-FFF2-40B4-BE49-F238E27FC236}">
                  <a16:creationId xmlns:a16="http://schemas.microsoft.com/office/drawing/2014/main" id="{D2084778-092D-4D88-4986-8959A77018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293" name="文本框 24">
              <a:extLst>
                <a:ext uri="{FF2B5EF4-FFF2-40B4-BE49-F238E27FC236}">
                  <a16:creationId xmlns:a16="http://schemas.microsoft.com/office/drawing/2014/main" id="{A52A0B18-9A20-1716-18D7-42CE3E26A3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294" name="文本框 25">
              <a:extLst>
                <a:ext uri="{FF2B5EF4-FFF2-40B4-BE49-F238E27FC236}">
                  <a16:creationId xmlns:a16="http://schemas.microsoft.com/office/drawing/2014/main" id="{54596298-AEFC-7B57-1C58-84E9D70944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295" name="文本框 26">
              <a:extLst>
                <a:ext uri="{FF2B5EF4-FFF2-40B4-BE49-F238E27FC236}">
                  <a16:creationId xmlns:a16="http://schemas.microsoft.com/office/drawing/2014/main" id="{6C24A95A-831C-B0C7-66DB-D66457742F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296" name="文本框 27">
              <a:extLst>
                <a:ext uri="{FF2B5EF4-FFF2-40B4-BE49-F238E27FC236}">
                  <a16:creationId xmlns:a16="http://schemas.microsoft.com/office/drawing/2014/main" id="{2415B35B-9AAA-1349-0ABA-63BF7BBEC8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297" name="文本框 28">
              <a:extLst>
                <a:ext uri="{FF2B5EF4-FFF2-40B4-BE49-F238E27FC236}">
                  <a16:creationId xmlns:a16="http://schemas.microsoft.com/office/drawing/2014/main" id="{1425E9AA-B89A-AB45-7D21-2C805D321B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10298" name="文本框 29">
              <a:extLst>
                <a:ext uri="{FF2B5EF4-FFF2-40B4-BE49-F238E27FC236}">
                  <a16:creationId xmlns:a16="http://schemas.microsoft.com/office/drawing/2014/main" id="{0D098790-940B-9F0B-B8AF-DB4F0B56C7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10250" name="组合 30">
            <a:extLst>
              <a:ext uri="{FF2B5EF4-FFF2-40B4-BE49-F238E27FC236}">
                <a16:creationId xmlns:a16="http://schemas.microsoft.com/office/drawing/2014/main" id="{39AD845E-46E9-B513-7450-58CEA10889C5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10253" name="文本框 31">
              <a:extLst>
                <a:ext uri="{FF2B5EF4-FFF2-40B4-BE49-F238E27FC236}">
                  <a16:creationId xmlns:a16="http://schemas.microsoft.com/office/drawing/2014/main" id="{417FAC81-753C-1AA5-6D45-85BED6CC77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54" name="文本框 32">
              <a:extLst>
                <a:ext uri="{FF2B5EF4-FFF2-40B4-BE49-F238E27FC236}">
                  <a16:creationId xmlns:a16="http://schemas.microsoft.com/office/drawing/2014/main" id="{C3758724-A4F5-B883-1F2A-CA07D1291C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55" name="文本框 33">
              <a:extLst>
                <a:ext uri="{FF2B5EF4-FFF2-40B4-BE49-F238E27FC236}">
                  <a16:creationId xmlns:a16="http://schemas.microsoft.com/office/drawing/2014/main" id="{9C47C0BB-B4E9-C625-E6D3-0743DC9A6E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56" name="文本框 34">
              <a:extLst>
                <a:ext uri="{FF2B5EF4-FFF2-40B4-BE49-F238E27FC236}">
                  <a16:creationId xmlns:a16="http://schemas.microsoft.com/office/drawing/2014/main" id="{7E91B151-80EE-8219-9517-FAF430C95F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57" name="文本框 35">
              <a:extLst>
                <a:ext uri="{FF2B5EF4-FFF2-40B4-BE49-F238E27FC236}">
                  <a16:creationId xmlns:a16="http://schemas.microsoft.com/office/drawing/2014/main" id="{52C53728-B1BB-13E5-2CC8-1CB078C08F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58" name="文本框 36">
              <a:extLst>
                <a:ext uri="{FF2B5EF4-FFF2-40B4-BE49-F238E27FC236}">
                  <a16:creationId xmlns:a16="http://schemas.microsoft.com/office/drawing/2014/main" id="{DBCC6996-39FF-A573-6CF8-76AC8D42B8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59" name="文本框 37">
              <a:extLst>
                <a:ext uri="{FF2B5EF4-FFF2-40B4-BE49-F238E27FC236}">
                  <a16:creationId xmlns:a16="http://schemas.microsoft.com/office/drawing/2014/main" id="{E7CB54B6-B535-4AD1-D316-012856F575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60" name="文本框 38">
              <a:extLst>
                <a:ext uri="{FF2B5EF4-FFF2-40B4-BE49-F238E27FC236}">
                  <a16:creationId xmlns:a16="http://schemas.microsoft.com/office/drawing/2014/main" id="{B1ED9184-B1F5-80C2-9626-1BCFA6A6DB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61" name="文本框 39">
              <a:extLst>
                <a:ext uri="{FF2B5EF4-FFF2-40B4-BE49-F238E27FC236}">
                  <a16:creationId xmlns:a16="http://schemas.microsoft.com/office/drawing/2014/main" id="{13159912-4746-FE49-7A01-FF8B485767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62" name="文本框 40">
              <a:extLst>
                <a:ext uri="{FF2B5EF4-FFF2-40B4-BE49-F238E27FC236}">
                  <a16:creationId xmlns:a16="http://schemas.microsoft.com/office/drawing/2014/main" id="{7DA0C33B-9D8D-7F8B-C2B2-75EA5C7120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63" name="文本框 41">
              <a:extLst>
                <a:ext uri="{FF2B5EF4-FFF2-40B4-BE49-F238E27FC236}">
                  <a16:creationId xmlns:a16="http://schemas.microsoft.com/office/drawing/2014/main" id="{AB4B1A2D-91BB-981F-3DE7-5C4393D966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64" name="文本框 42">
              <a:extLst>
                <a:ext uri="{FF2B5EF4-FFF2-40B4-BE49-F238E27FC236}">
                  <a16:creationId xmlns:a16="http://schemas.microsoft.com/office/drawing/2014/main" id="{4A71CA10-0479-D15E-8202-74B609FAC5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65" name="文本框 43">
              <a:extLst>
                <a:ext uri="{FF2B5EF4-FFF2-40B4-BE49-F238E27FC236}">
                  <a16:creationId xmlns:a16="http://schemas.microsoft.com/office/drawing/2014/main" id="{5ECB890F-CE9B-D9E8-FF9E-7BE6970D67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66" name="文本框 44">
              <a:extLst>
                <a:ext uri="{FF2B5EF4-FFF2-40B4-BE49-F238E27FC236}">
                  <a16:creationId xmlns:a16="http://schemas.microsoft.com/office/drawing/2014/main" id="{872CB6FD-8FCD-3482-2C96-DDB9FC9B8F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67" name="文本框 45">
              <a:extLst>
                <a:ext uri="{FF2B5EF4-FFF2-40B4-BE49-F238E27FC236}">
                  <a16:creationId xmlns:a16="http://schemas.microsoft.com/office/drawing/2014/main" id="{D269BD40-3C1D-612B-E123-B0B839A647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68" name="文本框 46">
              <a:extLst>
                <a:ext uri="{FF2B5EF4-FFF2-40B4-BE49-F238E27FC236}">
                  <a16:creationId xmlns:a16="http://schemas.microsoft.com/office/drawing/2014/main" id="{34644B7D-7CD0-C13D-6BD7-7185E05CA9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69" name="文本框 47">
              <a:extLst>
                <a:ext uri="{FF2B5EF4-FFF2-40B4-BE49-F238E27FC236}">
                  <a16:creationId xmlns:a16="http://schemas.microsoft.com/office/drawing/2014/main" id="{0AE97E95-8783-0A52-A67E-C235FB8C78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70" name="文本框 48">
              <a:extLst>
                <a:ext uri="{FF2B5EF4-FFF2-40B4-BE49-F238E27FC236}">
                  <a16:creationId xmlns:a16="http://schemas.microsoft.com/office/drawing/2014/main" id="{D25B8DD1-FBF5-B0CD-4306-269EBADF4B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71" name="文本框 49">
              <a:extLst>
                <a:ext uri="{FF2B5EF4-FFF2-40B4-BE49-F238E27FC236}">
                  <a16:creationId xmlns:a16="http://schemas.microsoft.com/office/drawing/2014/main" id="{87641C02-34F1-F3F5-5B5C-C7EAABD29E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72" name="文本框 50">
              <a:extLst>
                <a:ext uri="{FF2B5EF4-FFF2-40B4-BE49-F238E27FC236}">
                  <a16:creationId xmlns:a16="http://schemas.microsoft.com/office/drawing/2014/main" id="{86591734-40B0-84D5-983E-47B6C9E6F2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73" name="文本框 51">
              <a:extLst>
                <a:ext uri="{FF2B5EF4-FFF2-40B4-BE49-F238E27FC236}">
                  <a16:creationId xmlns:a16="http://schemas.microsoft.com/office/drawing/2014/main" id="{CDED948D-AFC6-51F2-4FA3-AB4319B526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74" name="文本框 52">
              <a:extLst>
                <a:ext uri="{FF2B5EF4-FFF2-40B4-BE49-F238E27FC236}">
                  <a16:creationId xmlns:a16="http://schemas.microsoft.com/office/drawing/2014/main" id="{D4E2EBAD-2BF9-DEB5-190A-C25627DF59C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75" name="文本框 53">
              <a:extLst>
                <a:ext uri="{FF2B5EF4-FFF2-40B4-BE49-F238E27FC236}">
                  <a16:creationId xmlns:a16="http://schemas.microsoft.com/office/drawing/2014/main" id="{B4AAC417-C2D1-FCB6-792F-ECD5EB94C7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76" name="文本框 54">
              <a:extLst>
                <a:ext uri="{FF2B5EF4-FFF2-40B4-BE49-F238E27FC236}">
                  <a16:creationId xmlns:a16="http://schemas.microsoft.com/office/drawing/2014/main" id="{F8EC07AC-319D-B40B-DC08-1761A67CE5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77" name="文本框 55">
              <a:extLst>
                <a:ext uri="{FF2B5EF4-FFF2-40B4-BE49-F238E27FC236}">
                  <a16:creationId xmlns:a16="http://schemas.microsoft.com/office/drawing/2014/main" id="{1FD66923-7579-27A7-9E30-03FD30C7F9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78" name="文本框 56">
              <a:extLst>
                <a:ext uri="{FF2B5EF4-FFF2-40B4-BE49-F238E27FC236}">
                  <a16:creationId xmlns:a16="http://schemas.microsoft.com/office/drawing/2014/main" id="{C58BBCF5-5094-9202-2823-EF5550DD64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79" name="文本框 57">
              <a:extLst>
                <a:ext uri="{FF2B5EF4-FFF2-40B4-BE49-F238E27FC236}">
                  <a16:creationId xmlns:a16="http://schemas.microsoft.com/office/drawing/2014/main" id="{BB8D24FF-8114-F8DC-CDBA-8670B8072E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80" name="文本框 58">
              <a:extLst>
                <a:ext uri="{FF2B5EF4-FFF2-40B4-BE49-F238E27FC236}">
                  <a16:creationId xmlns:a16="http://schemas.microsoft.com/office/drawing/2014/main" id="{A166B1BC-1B44-54FB-5FDD-0630DB66EF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81" name="文本框 59">
              <a:extLst>
                <a:ext uri="{FF2B5EF4-FFF2-40B4-BE49-F238E27FC236}">
                  <a16:creationId xmlns:a16="http://schemas.microsoft.com/office/drawing/2014/main" id="{93298895-EE27-80F8-CDA2-A1F596208F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82" name="文本框 60">
              <a:extLst>
                <a:ext uri="{FF2B5EF4-FFF2-40B4-BE49-F238E27FC236}">
                  <a16:creationId xmlns:a16="http://schemas.microsoft.com/office/drawing/2014/main" id="{FC4FBDAA-AC40-5758-0630-9B957C598D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83" name="文本框 61">
              <a:extLst>
                <a:ext uri="{FF2B5EF4-FFF2-40B4-BE49-F238E27FC236}">
                  <a16:creationId xmlns:a16="http://schemas.microsoft.com/office/drawing/2014/main" id="{0671E3CB-BD37-1720-2BAD-9943188E36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84" name="文本框 62">
              <a:extLst>
                <a:ext uri="{FF2B5EF4-FFF2-40B4-BE49-F238E27FC236}">
                  <a16:creationId xmlns:a16="http://schemas.microsoft.com/office/drawing/2014/main" id="{715E6D86-6F0B-F137-3134-2FF9949BC5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85" name="文本框 63">
              <a:extLst>
                <a:ext uri="{FF2B5EF4-FFF2-40B4-BE49-F238E27FC236}">
                  <a16:creationId xmlns:a16="http://schemas.microsoft.com/office/drawing/2014/main" id="{AE7D3C43-9E1C-641E-57FE-68F4ABB8A8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86" name="文本框 64">
              <a:extLst>
                <a:ext uri="{FF2B5EF4-FFF2-40B4-BE49-F238E27FC236}">
                  <a16:creationId xmlns:a16="http://schemas.microsoft.com/office/drawing/2014/main" id="{69363011-E49B-6A63-13BD-EAB40C9A89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10287" name="文本框 65">
              <a:extLst>
                <a:ext uri="{FF2B5EF4-FFF2-40B4-BE49-F238E27FC236}">
                  <a16:creationId xmlns:a16="http://schemas.microsoft.com/office/drawing/2014/main" id="{6D7ACF0F-9505-2A14-85C6-BC491D0E61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grpSp>
        <p:nvGrpSpPr>
          <p:cNvPr id="10251" name="组合 70">
            <a:extLst>
              <a:ext uri="{FF2B5EF4-FFF2-40B4-BE49-F238E27FC236}">
                <a16:creationId xmlns:a16="http://schemas.microsoft.com/office/drawing/2014/main" id="{E2FC802B-E027-E2B1-DF68-BE51F01B3D55}"/>
              </a:ext>
            </a:extLst>
          </p:cNvPr>
          <p:cNvGrpSpPr>
            <a:grpSpLocks/>
          </p:cNvGrpSpPr>
          <p:nvPr/>
        </p:nvGrpSpPr>
        <p:grpSpPr bwMode="auto">
          <a:xfrm>
            <a:off x="2171700" y="2141538"/>
            <a:ext cx="6731000" cy="846137"/>
            <a:chOff x="2172083" y="2141801"/>
            <a:chExt cx="6730679" cy="845525"/>
          </a:xfrm>
        </p:grpSpPr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B7167972-B7E2-33E4-2E0B-1A0F965CE8C6}"/>
                </a:ext>
              </a:extLst>
            </p:cNvPr>
            <p:cNvSpPr/>
            <p:nvPr/>
          </p:nvSpPr>
          <p:spPr>
            <a:xfrm>
              <a:off x="2172083" y="2190977"/>
              <a:ext cx="2144611" cy="796349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dirty="0"/>
                <a:t>Rule 1</a:t>
              </a:r>
              <a:endParaRPr lang="zh-CN" altLang="en-US" dirty="0"/>
            </a:p>
          </p:txBody>
        </p:sp>
        <p:graphicFrame>
          <p:nvGraphicFramePr>
            <p:cNvPr id="10242" name="Object 408">
              <a:extLst>
                <a:ext uri="{FF2B5EF4-FFF2-40B4-BE49-F238E27FC236}">
                  <a16:creationId xmlns:a16="http://schemas.microsoft.com/office/drawing/2014/main" id="{BA88FCE9-5D90-90DA-89AB-9701C6D9800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218175" y="2141801"/>
            <a:ext cx="3684587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" imgW="60083700" imgH="4546600" progId="">
                    <p:embed/>
                  </p:oleObj>
                </mc:Choice>
                <mc:Fallback>
                  <p:oleObj name="Formula" r:id="rId2" imgW="60083700" imgH="4546600" progId="">
                    <p:embed/>
                    <p:pic>
                      <p:nvPicPr>
                        <p:cNvPr id="10242" name="Object 408">
                          <a:extLst>
                            <a:ext uri="{FF2B5EF4-FFF2-40B4-BE49-F238E27FC236}">
                              <a16:creationId xmlns:a16="http://schemas.microsoft.com/office/drawing/2014/main" id="{BA88FCE9-5D90-90DA-89AB-9701C6D9800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18175" y="2141801"/>
                          <a:ext cx="3684587" cy="2794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BEF370-247F-BE8A-8914-3023287C5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单条规则学习</a:t>
            </a:r>
          </a:p>
        </p:txBody>
      </p:sp>
      <p:sp>
        <p:nvSpPr>
          <p:cNvPr id="45059" name="内容占位符 2">
            <a:extLst>
              <a:ext uri="{FF2B5EF4-FFF2-40B4-BE49-F238E27FC236}">
                <a16:creationId xmlns:a16="http://schemas.microsoft.com/office/drawing/2014/main" id="{F8E5A7CB-FF46-3B3C-1442-A89954188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t>规则评判：增加</a:t>
            </a:r>
            <a:r>
              <a:rPr lang="en-US" altLang="zh-CN"/>
              <a:t>/</a:t>
            </a:r>
            <a:r>
              <a:t>删除哪一个候选文字</a:t>
            </a:r>
            <a:endParaRPr lang="en-US" altLang="zh-CN"/>
          </a:p>
          <a:p>
            <a:pPr lvl="1" indent="-358775"/>
            <a:r>
              <a:rPr lang="zh-CN" altLang="en-US"/>
              <a:t>准确率</a:t>
            </a:r>
            <a:endParaRPr lang="en-US" altLang="zh-CN"/>
          </a:p>
          <a:p>
            <a:pPr lvl="1" indent="-358775"/>
            <a:r>
              <a:rPr lang="zh-CN" altLang="en-US"/>
              <a:t>信息熵增益（率）</a:t>
            </a:r>
            <a:endParaRPr lang="en-US" altLang="zh-CN"/>
          </a:p>
          <a:p>
            <a:pPr lvl="1" indent="-358775"/>
            <a:r>
              <a:rPr lang="zh-CN" altLang="en-US"/>
              <a:t>基尼系数</a:t>
            </a:r>
            <a:endParaRPr lang="en-US" altLang="zh-CN"/>
          </a:p>
          <a:p>
            <a:pPr lvl="1" indent="-358775"/>
            <a:r>
              <a:rPr lang="en-US" altLang="zh-CN"/>
              <a:t>……</a:t>
            </a:r>
          </a:p>
          <a:p>
            <a:pPr indent="-358775"/>
            <a:r>
              <a:t>规避局部最优</a:t>
            </a:r>
            <a:endParaRPr lang="en-US" altLang="zh-CN"/>
          </a:p>
          <a:p>
            <a:pPr lvl="1" indent="-358775"/>
            <a:r>
              <a:rPr lang="zh-CN" altLang="en-US"/>
              <a:t>集束搜索：每次保留最优的多个候选规则</a:t>
            </a:r>
            <a:endParaRPr lang="en-US" altLang="zh-CN"/>
          </a:p>
          <a:p>
            <a:pPr lvl="1" indent="-358775"/>
            <a:r>
              <a:rPr lang="en-US" altLang="zh-CN"/>
              <a:t>……</a:t>
            </a:r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5FEB3A-022B-45C6-9086-4CD107BC0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序贯覆盖（非最优）</a:t>
            </a:r>
            <a:endParaRPr lang="zh-CN" altLang="en-US" sz="180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47107" name="组合 10">
            <a:extLst>
              <a:ext uri="{FF2B5EF4-FFF2-40B4-BE49-F238E27FC236}">
                <a16:creationId xmlns:a16="http://schemas.microsoft.com/office/drawing/2014/main" id="{0F8F00FF-FA31-0117-4830-D2E38C66FE91}"/>
              </a:ext>
            </a:extLst>
          </p:cNvPr>
          <p:cNvGrpSpPr>
            <a:grpSpLocks/>
          </p:cNvGrpSpPr>
          <p:nvPr/>
        </p:nvGrpSpPr>
        <p:grpSpPr bwMode="auto">
          <a:xfrm>
            <a:off x="1427163" y="1852613"/>
            <a:ext cx="6192837" cy="3792537"/>
            <a:chOff x="1243584" y="1792224"/>
            <a:chExt cx="6193536" cy="3791712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0ED2925B-BD5B-4257-7CF5-C87A13E8EC3F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9B280C7F-1C18-9861-267D-A26455BF958D}"/>
                </a:ext>
              </a:extLst>
            </p:cNvPr>
            <p:cNvCxnSpPr/>
            <p:nvPr/>
          </p:nvCxnSpPr>
          <p:spPr>
            <a:xfrm>
              <a:off x="1256285" y="5583936"/>
              <a:ext cx="61808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108" name="组合 70">
            <a:extLst>
              <a:ext uri="{FF2B5EF4-FFF2-40B4-BE49-F238E27FC236}">
                <a16:creationId xmlns:a16="http://schemas.microsoft.com/office/drawing/2014/main" id="{9AA8C9B0-C738-53F5-EF07-26C6ADE82983}"/>
              </a:ext>
            </a:extLst>
          </p:cNvPr>
          <p:cNvGrpSpPr>
            <a:grpSpLocks/>
          </p:cNvGrpSpPr>
          <p:nvPr/>
        </p:nvGrpSpPr>
        <p:grpSpPr bwMode="auto">
          <a:xfrm>
            <a:off x="2551113" y="4270375"/>
            <a:ext cx="1106487" cy="730250"/>
            <a:chOff x="2551176" y="4271163"/>
            <a:chExt cx="1106424" cy="729517"/>
          </a:xfrm>
        </p:grpSpPr>
        <p:sp>
          <p:nvSpPr>
            <p:cNvPr id="47162" name="文本框 15">
              <a:extLst>
                <a:ext uri="{FF2B5EF4-FFF2-40B4-BE49-F238E27FC236}">
                  <a16:creationId xmlns:a16="http://schemas.microsoft.com/office/drawing/2014/main" id="{4DE19ACF-3534-7AF7-5CB9-D50AFCD496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63" name="文本框 23">
              <a:extLst>
                <a:ext uri="{FF2B5EF4-FFF2-40B4-BE49-F238E27FC236}">
                  <a16:creationId xmlns:a16="http://schemas.microsoft.com/office/drawing/2014/main" id="{0D09D704-FF5A-6D56-8EA5-DB7953C83E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64" name="文本框 24">
              <a:extLst>
                <a:ext uri="{FF2B5EF4-FFF2-40B4-BE49-F238E27FC236}">
                  <a16:creationId xmlns:a16="http://schemas.microsoft.com/office/drawing/2014/main" id="{EAC01AAE-729B-D4F3-9E61-DBE97A8D83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65" name="文本框 25">
              <a:extLst>
                <a:ext uri="{FF2B5EF4-FFF2-40B4-BE49-F238E27FC236}">
                  <a16:creationId xmlns:a16="http://schemas.microsoft.com/office/drawing/2014/main" id="{EB6CC0B9-C562-A285-C508-C026A43A45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66" name="文本框 26">
              <a:extLst>
                <a:ext uri="{FF2B5EF4-FFF2-40B4-BE49-F238E27FC236}">
                  <a16:creationId xmlns:a16="http://schemas.microsoft.com/office/drawing/2014/main" id="{592F5801-933D-F870-0B73-DBEBA1A350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47109" name="组合 69">
            <a:extLst>
              <a:ext uri="{FF2B5EF4-FFF2-40B4-BE49-F238E27FC236}">
                <a16:creationId xmlns:a16="http://schemas.microsoft.com/office/drawing/2014/main" id="{ADEEDB3C-D73F-FBA1-116A-72A72AACE914}"/>
              </a:ext>
            </a:extLst>
          </p:cNvPr>
          <p:cNvGrpSpPr>
            <a:grpSpLocks/>
          </p:cNvGrpSpPr>
          <p:nvPr/>
        </p:nvGrpSpPr>
        <p:grpSpPr bwMode="auto">
          <a:xfrm>
            <a:off x="4918075" y="4014788"/>
            <a:ext cx="1489075" cy="768350"/>
            <a:chOff x="4917947" y="4015329"/>
            <a:chExt cx="1488948" cy="767663"/>
          </a:xfrm>
        </p:grpSpPr>
        <p:sp>
          <p:nvSpPr>
            <p:cNvPr id="47158" name="文本框 27">
              <a:extLst>
                <a:ext uri="{FF2B5EF4-FFF2-40B4-BE49-F238E27FC236}">
                  <a16:creationId xmlns:a16="http://schemas.microsoft.com/office/drawing/2014/main" id="{D76A5249-CEE9-E2BF-F850-92A8F43444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59" name="文本框 28">
              <a:extLst>
                <a:ext uri="{FF2B5EF4-FFF2-40B4-BE49-F238E27FC236}">
                  <a16:creationId xmlns:a16="http://schemas.microsoft.com/office/drawing/2014/main" id="{3BA00362-0E07-DFC2-42EF-1BD9CAD0CE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60" name="文本框 29">
              <a:extLst>
                <a:ext uri="{FF2B5EF4-FFF2-40B4-BE49-F238E27FC236}">
                  <a16:creationId xmlns:a16="http://schemas.microsoft.com/office/drawing/2014/main" id="{A90116DF-7DA8-F671-7A70-B5F0DF6F02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61" name="文本框 30">
              <a:extLst>
                <a:ext uri="{FF2B5EF4-FFF2-40B4-BE49-F238E27FC236}">
                  <a16:creationId xmlns:a16="http://schemas.microsoft.com/office/drawing/2014/main" id="{D1C058D5-C56F-2327-1716-30A317434E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47110" name="文本框 55">
            <a:extLst>
              <a:ext uri="{FF2B5EF4-FFF2-40B4-BE49-F238E27FC236}">
                <a16:creationId xmlns:a16="http://schemas.microsoft.com/office/drawing/2014/main" id="{815637C1-A2D1-B3A6-7A82-4664B0350D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0088" y="527208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47111" name="组合 68">
            <a:extLst>
              <a:ext uri="{FF2B5EF4-FFF2-40B4-BE49-F238E27FC236}">
                <a16:creationId xmlns:a16="http://schemas.microsoft.com/office/drawing/2014/main" id="{89A4D051-2FEB-88F5-34F2-572F301F84AA}"/>
              </a:ext>
            </a:extLst>
          </p:cNvPr>
          <p:cNvGrpSpPr>
            <a:grpSpLocks/>
          </p:cNvGrpSpPr>
          <p:nvPr/>
        </p:nvGrpSpPr>
        <p:grpSpPr bwMode="auto">
          <a:xfrm>
            <a:off x="2743200" y="2232025"/>
            <a:ext cx="2305050" cy="1363663"/>
            <a:chOff x="2743200" y="2231377"/>
            <a:chExt cx="2304287" cy="1364347"/>
          </a:xfrm>
        </p:grpSpPr>
        <p:sp>
          <p:nvSpPr>
            <p:cNvPr id="47147" name="文本框 11">
              <a:extLst>
                <a:ext uri="{FF2B5EF4-FFF2-40B4-BE49-F238E27FC236}">
                  <a16:creationId xmlns:a16="http://schemas.microsoft.com/office/drawing/2014/main" id="{5B353C9E-08AA-E587-9CC5-2B6FA649A1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48" name="文本框 12">
              <a:extLst>
                <a:ext uri="{FF2B5EF4-FFF2-40B4-BE49-F238E27FC236}">
                  <a16:creationId xmlns:a16="http://schemas.microsoft.com/office/drawing/2014/main" id="{C9A02E53-15A2-F9CE-43AD-BACA65FFE7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49" name="文本框 13">
              <a:extLst>
                <a:ext uri="{FF2B5EF4-FFF2-40B4-BE49-F238E27FC236}">
                  <a16:creationId xmlns:a16="http://schemas.microsoft.com/office/drawing/2014/main" id="{202E4598-29AA-F3B7-C592-AA8E1A535D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50" name="文本框 14">
              <a:extLst>
                <a:ext uri="{FF2B5EF4-FFF2-40B4-BE49-F238E27FC236}">
                  <a16:creationId xmlns:a16="http://schemas.microsoft.com/office/drawing/2014/main" id="{1E1E7ABF-3778-95DC-3A74-73C8F4918A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51" name="文本框 16">
              <a:extLst>
                <a:ext uri="{FF2B5EF4-FFF2-40B4-BE49-F238E27FC236}">
                  <a16:creationId xmlns:a16="http://schemas.microsoft.com/office/drawing/2014/main" id="{BE9CD973-1292-09CA-D6D8-29A5531D8C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52" name="文本框 17">
              <a:extLst>
                <a:ext uri="{FF2B5EF4-FFF2-40B4-BE49-F238E27FC236}">
                  <a16:creationId xmlns:a16="http://schemas.microsoft.com/office/drawing/2014/main" id="{7E1E0009-F9B4-DA1F-B2C6-780CAFDCDC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53" name="文本框 18">
              <a:extLst>
                <a:ext uri="{FF2B5EF4-FFF2-40B4-BE49-F238E27FC236}">
                  <a16:creationId xmlns:a16="http://schemas.microsoft.com/office/drawing/2014/main" id="{A1C04E8C-F4D3-E43A-7CB7-279A0459FB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54" name="文本框 19">
              <a:extLst>
                <a:ext uri="{FF2B5EF4-FFF2-40B4-BE49-F238E27FC236}">
                  <a16:creationId xmlns:a16="http://schemas.microsoft.com/office/drawing/2014/main" id="{93FF4D1B-AB78-9363-70C9-DAAB7E82DC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55" name="文本框 20">
              <a:extLst>
                <a:ext uri="{FF2B5EF4-FFF2-40B4-BE49-F238E27FC236}">
                  <a16:creationId xmlns:a16="http://schemas.microsoft.com/office/drawing/2014/main" id="{8CCE75F7-0ABD-F9AC-8834-CBE5431E0B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56" name="文本框 21">
              <a:extLst>
                <a:ext uri="{FF2B5EF4-FFF2-40B4-BE49-F238E27FC236}">
                  <a16:creationId xmlns:a16="http://schemas.microsoft.com/office/drawing/2014/main" id="{76C8D9A3-5E04-DAA7-BB2A-1A46BED9DB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7157" name="文本框 63">
              <a:extLst>
                <a:ext uri="{FF2B5EF4-FFF2-40B4-BE49-F238E27FC236}">
                  <a16:creationId xmlns:a16="http://schemas.microsoft.com/office/drawing/2014/main" id="{E231BAC7-A605-6234-A88F-93CB93AB1B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47112" name="组合 71">
            <a:extLst>
              <a:ext uri="{FF2B5EF4-FFF2-40B4-BE49-F238E27FC236}">
                <a16:creationId xmlns:a16="http://schemas.microsoft.com/office/drawing/2014/main" id="{5A56BC27-AE05-31AB-DCD8-07620C79B3D2}"/>
              </a:ext>
            </a:extLst>
          </p:cNvPr>
          <p:cNvGrpSpPr>
            <a:grpSpLocks/>
          </p:cNvGrpSpPr>
          <p:nvPr/>
        </p:nvGrpSpPr>
        <p:grpSpPr bwMode="auto">
          <a:xfrm>
            <a:off x="1712913" y="1787525"/>
            <a:ext cx="5653087" cy="3608388"/>
            <a:chOff x="1712976" y="1788220"/>
            <a:chExt cx="5652515" cy="3607635"/>
          </a:xfrm>
        </p:grpSpPr>
        <p:sp>
          <p:nvSpPr>
            <p:cNvPr id="47114" name="文本框 22">
              <a:extLst>
                <a:ext uri="{FF2B5EF4-FFF2-40B4-BE49-F238E27FC236}">
                  <a16:creationId xmlns:a16="http://schemas.microsoft.com/office/drawing/2014/main" id="{5B4579B2-89CB-1702-4F03-8075130CB8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15" name="文本框 31">
              <a:extLst>
                <a:ext uri="{FF2B5EF4-FFF2-40B4-BE49-F238E27FC236}">
                  <a16:creationId xmlns:a16="http://schemas.microsoft.com/office/drawing/2014/main" id="{7203DCB8-45EE-C7B5-07E2-178C8D3285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16" name="文本框 32">
              <a:extLst>
                <a:ext uri="{FF2B5EF4-FFF2-40B4-BE49-F238E27FC236}">
                  <a16:creationId xmlns:a16="http://schemas.microsoft.com/office/drawing/2014/main" id="{CD87155D-86E2-4A5E-7469-5481A96395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17" name="文本框 33">
              <a:extLst>
                <a:ext uri="{FF2B5EF4-FFF2-40B4-BE49-F238E27FC236}">
                  <a16:creationId xmlns:a16="http://schemas.microsoft.com/office/drawing/2014/main" id="{9D9F142B-A249-50C0-8416-6D68D6AABB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18" name="文本框 34">
              <a:extLst>
                <a:ext uri="{FF2B5EF4-FFF2-40B4-BE49-F238E27FC236}">
                  <a16:creationId xmlns:a16="http://schemas.microsoft.com/office/drawing/2014/main" id="{8CC4AC27-8BEA-31E3-201C-4407AEB5B4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19" name="文本框 35">
              <a:extLst>
                <a:ext uri="{FF2B5EF4-FFF2-40B4-BE49-F238E27FC236}">
                  <a16:creationId xmlns:a16="http://schemas.microsoft.com/office/drawing/2014/main" id="{F3D84E6B-8FF0-775A-1EEA-145F6F8E2B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20" name="文本框 36">
              <a:extLst>
                <a:ext uri="{FF2B5EF4-FFF2-40B4-BE49-F238E27FC236}">
                  <a16:creationId xmlns:a16="http://schemas.microsoft.com/office/drawing/2014/main" id="{31F97612-147A-7894-611F-3B94309865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21" name="文本框 37">
              <a:extLst>
                <a:ext uri="{FF2B5EF4-FFF2-40B4-BE49-F238E27FC236}">
                  <a16:creationId xmlns:a16="http://schemas.microsoft.com/office/drawing/2014/main" id="{F253199D-1886-9A27-6603-B8ED135F1E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22" name="文本框 38">
              <a:extLst>
                <a:ext uri="{FF2B5EF4-FFF2-40B4-BE49-F238E27FC236}">
                  <a16:creationId xmlns:a16="http://schemas.microsoft.com/office/drawing/2014/main" id="{10B7A82F-6494-D2C5-23E5-4B12A18D1B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23" name="文本框 39">
              <a:extLst>
                <a:ext uri="{FF2B5EF4-FFF2-40B4-BE49-F238E27FC236}">
                  <a16:creationId xmlns:a16="http://schemas.microsoft.com/office/drawing/2014/main" id="{08937FE2-58B8-C097-CB0D-3FA9CC56A3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24" name="文本框 40">
              <a:extLst>
                <a:ext uri="{FF2B5EF4-FFF2-40B4-BE49-F238E27FC236}">
                  <a16:creationId xmlns:a16="http://schemas.microsoft.com/office/drawing/2014/main" id="{73C318EB-6942-5EC8-06B0-194988EA17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25" name="文本框 41">
              <a:extLst>
                <a:ext uri="{FF2B5EF4-FFF2-40B4-BE49-F238E27FC236}">
                  <a16:creationId xmlns:a16="http://schemas.microsoft.com/office/drawing/2014/main" id="{FCFD2CF9-BF3B-F6E5-3141-8E7BBDC5C5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26" name="文本框 42">
              <a:extLst>
                <a:ext uri="{FF2B5EF4-FFF2-40B4-BE49-F238E27FC236}">
                  <a16:creationId xmlns:a16="http://schemas.microsoft.com/office/drawing/2014/main" id="{99E91C93-5791-E4A3-3827-0A094F602A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27" name="文本框 43">
              <a:extLst>
                <a:ext uri="{FF2B5EF4-FFF2-40B4-BE49-F238E27FC236}">
                  <a16:creationId xmlns:a16="http://schemas.microsoft.com/office/drawing/2014/main" id="{B8CC984D-A25F-A48C-1820-CA54D0386F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28" name="文本框 44">
              <a:extLst>
                <a:ext uri="{FF2B5EF4-FFF2-40B4-BE49-F238E27FC236}">
                  <a16:creationId xmlns:a16="http://schemas.microsoft.com/office/drawing/2014/main" id="{CF75FC2F-19EB-C60D-D0C6-2F2175D0D6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29" name="文本框 45">
              <a:extLst>
                <a:ext uri="{FF2B5EF4-FFF2-40B4-BE49-F238E27FC236}">
                  <a16:creationId xmlns:a16="http://schemas.microsoft.com/office/drawing/2014/main" id="{9EC0A5FD-5AE8-0EC7-626F-4F38C1E3DF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30" name="文本框 47">
              <a:extLst>
                <a:ext uri="{FF2B5EF4-FFF2-40B4-BE49-F238E27FC236}">
                  <a16:creationId xmlns:a16="http://schemas.microsoft.com/office/drawing/2014/main" id="{08113016-C8E4-96F8-0986-BF2E6EF3B0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31" name="文本框 49">
              <a:extLst>
                <a:ext uri="{FF2B5EF4-FFF2-40B4-BE49-F238E27FC236}">
                  <a16:creationId xmlns:a16="http://schemas.microsoft.com/office/drawing/2014/main" id="{FE387032-EE96-4554-1CA8-FC4D961443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32" name="文本框 50">
              <a:extLst>
                <a:ext uri="{FF2B5EF4-FFF2-40B4-BE49-F238E27FC236}">
                  <a16:creationId xmlns:a16="http://schemas.microsoft.com/office/drawing/2014/main" id="{8B81A5D9-8426-0F75-3B33-D13FDF5620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33" name="文本框 51">
              <a:extLst>
                <a:ext uri="{FF2B5EF4-FFF2-40B4-BE49-F238E27FC236}">
                  <a16:creationId xmlns:a16="http://schemas.microsoft.com/office/drawing/2014/main" id="{D23A5B25-279D-DE19-B1D5-83B051EF57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34" name="文本框 52">
              <a:extLst>
                <a:ext uri="{FF2B5EF4-FFF2-40B4-BE49-F238E27FC236}">
                  <a16:creationId xmlns:a16="http://schemas.microsoft.com/office/drawing/2014/main" id="{36D9ADC1-31A9-C186-FB2A-1CF5D87B36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35" name="文本框 53">
              <a:extLst>
                <a:ext uri="{FF2B5EF4-FFF2-40B4-BE49-F238E27FC236}">
                  <a16:creationId xmlns:a16="http://schemas.microsoft.com/office/drawing/2014/main" id="{CC862B2B-2C21-176B-48C2-022BADCE12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36" name="文本框 54">
              <a:extLst>
                <a:ext uri="{FF2B5EF4-FFF2-40B4-BE49-F238E27FC236}">
                  <a16:creationId xmlns:a16="http://schemas.microsoft.com/office/drawing/2014/main" id="{8884F98D-7F38-2EB5-61E5-DBC57F65C3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37" name="文本框 56">
              <a:extLst>
                <a:ext uri="{FF2B5EF4-FFF2-40B4-BE49-F238E27FC236}">
                  <a16:creationId xmlns:a16="http://schemas.microsoft.com/office/drawing/2014/main" id="{E85F280D-3BC7-EFF1-B907-49BCE3158B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38" name="文本框 57">
              <a:extLst>
                <a:ext uri="{FF2B5EF4-FFF2-40B4-BE49-F238E27FC236}">
                  <a16:creationId xmlns:a16="http://schemas.microsoft.com/office/drawing/2014/main" id="{085C704D-E76F-E98A-2B54-1EF87A8235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39" name="文本框 58">
              <a:extLst>
                <a:ext uri="{FF2B5EF4-FFF2-40B4-BE49-F238E27FC236}">
                  <a16:creationId xmlns:a16="http://schemas.microsoft.com/office/drawing/2014/main" id="{40C12CC4-5C30-64F1-A6E9-AE82443B80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40" name="文本框 59">
              <a:extLst>
                <a:ext uri="{FF2B5EF4-FFF2-40B4-BE49-F238E27FC236}">
                  <a16:creationId xmlns:a16="http://schemas.microsoft.com/office/drawing/2014/main" id="{C131D3B9-E98E-9F6E-9524-BE56415341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41" name="文本框 60">
              <a:extLst>
                <a:ext uri="{FF2B5EF4-FFF2-40B4-BE49-F238E27FC236}">
                  <a16:creationId xmlns:a16="http://schemas.microsoft.com/office/drawing/2014/main" id="{3CD23BDF-AC40-5CDF-5791-946E3E5EC0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42" name="文本框 61">
              <a:extLst>
                <a:ext uri="{FF2B5EF4-FFF2-40B4-BE49-F238E27FC236}">
                  <a16:creationId xmlns:a16="http://schemas.microsoft.com/office/drawing/2014/main" id="{BD2166A4-CBF2-08F2-805F-467F86F8F8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43" name="文本框 62">
              <a:extLst>
                <a:ext uri="{FF2B5EF4-FFF2-40B4-BE49-F238E27FC236}">
                  <a16:creationId xmlns:a16="http://schemas.microsoft.com/office/drawing/2014/main" id="{322FB660-547B-1264-538C-34280D86FA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44" name="文本框 64">
              <a:extLst>
                <a:ext uri="{FF2B5EF4-FFF2-40B4-BE49-F238E27FC236}">
                  <a16:creationId xmlns:a16="http://schemas.microsoft.com/office/drawing/2014/main" id="{4852D280-9A40-35AE-1482-3B4F6886B0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45" name="文本框 65">
              <a:extLst>
                <a:ext uri="{FF2B5EF4-FFF2-40B4-BE49-F238E27FC236}">
                  <a16:creationId xmlns:a16="http://schemas.microsoft.com/office/drawing/2014/main" id="{5D2E2087-E512-9AFF-DD77-BAFCF281AE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7146" name="文本框 66">
              <a:extLst>
                <a:ext uri="{FF2B5EF4-FFF2-40B4-BE49-F238E27FC236}">
                  <a16:creationId xmlns:a16="http://schemas.microsoft.com/office/drawing/2014/main" id="{D291CAFD-B0AB-B410-AF70-009A12B179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73" name="文本框 72">
            <a:extLst>
              <a:ext uri="{FF2B5EF4-FFF2-40B4-BE49-F238E27FC236}">
                <a16:creationId xmlns:a16="http://schemas.microsoft.com/office/drawing/2014/main" id="{D7CBC23F-8401-E5C5-4AAC-6D21289D8F46}"/>
              </a:ext>
            </a:extLst>
          </p:cNvPr>
          <p:cNvSpPr txBox="1"/>
          <p:nvPr/>
        </p:nvSpPr>
        <p:spPr>
          <a:xfrm>
            <a:off x="260350" y="1243013"/>
            <a:ext cx="3957638" cy="431800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pPr>
              <a:buClr>
                <a:schemeClr val="tx2"/>
              </a:buClr>
              <a:buFont typeface="Wingdings" pitchFamily="2" charset="2"/>
              <a:buChar char="p"/>
            </a:pPr>
            <a:r>
              <a:rPr lang="zh-CN" altLang="en-US" sz="2200">
                <a:latin typeface="幼圆" pitchFamily="49" charset="-122"/>
              </a:rPr>
              <a:t>贪心算法导致的非最优情况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E7B765-9F25-FE64-A06B-07F06637B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概述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ED9321-FB22-05ED-AFB2-25FCC7230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pPr indent="-358775"/>
            <a:r>
              <a:rPr lang="zh-CN" altLang="en-US" dirty="0"/>
              <a:t>基本概念</a:t>
            </a:r>
          </a:p>
          <a:p>
            <a:pPr indent="-358775"/>
            <a:r>
              <a:rPr lang="zh-CN" altLang="en-US" dirty="0"/>
              <a:t>序贯覆盖</a:t>
            </a:r>
            <a:endParaRPr lang="en-US" altLang="zh-CN" dirty="0"/>
          </a:p>
          <a:p>
            <a:pPr lvl="1" indent="-358775"/>
            <a:r>
              <a:rPr lang="zh-CN" altLang="en-US" dirty="0"/>
              <a:t>单条规则学习</a:t>
            </a:r>
          </a:p>
          <a:p>
            <a:pPr indent="-358775"/>
            <a:r>
              <a:rPr lang="zh-CN" altLang="en-US" dirty="0"/>
              <a:t>剪枝优化</a:t>
            </a:r>
            <a:endParaRPr lang="en-US" altLang="zh-CN" dirty="0"/>
          </a:p>
          <a:p>
            <a:pPr lvl="1" indent="-358775"/>
            <a:r>
              <a:rPr lang="en-US" altLang="zh-CN" dirty="0"/>
              <a:t>RIPPER</a:t>
            </a:r>
            <a:endParaRPr lang="zh-CN" altLang="en-US" dirty="0"/>
          </a:p>
          <a:p>
            <a:pPr indent="-358775"/>
            <a:r>
              <a:rPr lang="zh-CN" altLang="en-US" dirty="0"/>
              <a:t>一阶规则学习</a:t>
            </a:r>
          </a:p>
          <a:p>
            <a:pPr indent="-358775"/>
            <a:r>
              <a:rPr lang="zh-CN" altLang="en-US" dirty="0"/>
              <a:t>归纳逻辑程序设计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55AE19-4974-1326-DF97-A2B181224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EF0F-0BBD-4BC2-B079-FA6741C313A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024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D9C080-9472-A767-B56C-D925704F3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序贯覆盖（非最优）</a:t>
            </a:r>
          </a:p>
        </p:txBody>
      </p:sp>
      <p:grpSp>
        <p:nvGrpSpPr>
          <p:cNvPr id="48131" name="组合 10">
            <a:extLst>
              <a:ext uri="{FF2B5EF4-FFF2-40B4-BE49-F238E27FC236}">
                <a16:creationId xmlns:a16="http://schemas.microsoft.com/office/drawing/2014/main" id="{677976BD-3F59-6241-94EB-116DCF9B6C3C}"/>
              </a:ext>
            </a:extLst>
          </p:cNvPr>
          <p:cNvGrpSpPr>
            <a:grpSpLocks/>
          </p:cNvGrpSpPr>
          <p:nvPr/>
        </p:nvGrpSpPr>
        <p:grpSpPr bwMode="auto">
          <a:xfrm>
            <a:off x="1427163" y="1852613"/>
            <a:ext cx="6192837" cy="3792537"/>
            <a:chOff x="1243584" y="1792224"/>
            <a:chExt cx="6193536" cy="3791712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D169DA7A-BD53-1F00-68A4-998B8BCDA408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88D3B611-3E89-D1B5-DD71-4B0E02359313}"/>
                </a:ext>
              </a:extLst>
            </p:cNvPr>
            <p:cNvCxnSpPr/>
            <p:nvPr/>
          </p:nvCxnSpPr>
          <p:spPr>
            <a:xfrm>
              <a:off x="1256285" y="5583936"/>
              <a:ext cx="61808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132" name="组合 70">
            <a:extLst>
              <a:ext uri="{FF2B5EF4-FFF2-40B4-BE49-F238E27FC236}">
                <a16:creationId xmlns:a16="http://schemas.microsoft.com/office/drawing/2014/main" id="{4A162BCD-4A8C-56DF-E476-3AA131C0793D}"/>
              </a:ext>
            </a:extLst>
          </p:cNvPr>
          <p:cNvGrpSpPr>
            <a:grpSpLocks/>
          </p:cNvGrpSpPr>
          <p:nvPr/>
        </p:nvGrpSpPr>
        <p:grpSpPr bwMode="auto">
          <a:xfrm>
            <a:off x="2551113" y="4270375"/>
            <a:ext cx="1106487" cy="730250"/>
            <a:chOff x="2551176" y="4271163"/>
            <a:chExt cx="1106424" cy="729517"/>
          </a:xfrm>
        </p:grpSpPr>
        <p:sp>
          <p:nvSpPr>
            <p:cNvPr id="48186" name="文本框 15">
              <a:extLst>
                <a:ext uri="{FF2B5EF4-FFF2-40B4-BE49-F238E27FC236}">
                  <a16:creationId xmlns:a16="http://schemas.microsoft.com/office/drawing/2014/main" id="{FEF19A80-073C-50D8-0EF4-5E58564688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87" name="文本框 23">
              <a:extLst>
                <a:ext uri="{FF2B5EF4-FFF2-40B4-BE49-F238E27FC236}">
                  <a16:creationId xmlns:a16="http://schemas.microsoft.com/office/drawing/2014/main" id="{B7E9F998-274B-148F-B469-CD7A575B05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88" name="文本框 24">
              <a:extLst>
                <a:ext uri="{FF2B5EF4-FFF2-40B4-BE49-F238E27FC236}">
                  <a16:creationId xmlns:a16="http://schemas.microsoft.com/office/drawing/2014/main" id="{54D6ED1D-198F-DA6E-21A6-254880430E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89" name="文本框 25">
              <a:extLst>
                <a:ext uri="{FF2B5EF4-FFF2-40B4-BE49-F238E27FC236}">
                  <a16:creationId xmlns:a16="http://schemas.microsoft.com/office/drawing/2014/main" id="{47A6BE6F-6294-76C9-0905-F5A6BA110F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90" name="文本框 26">
              <a:extLst>
                <a:ext uri="{FF2B5EF4-FFF2-40B4-BE49-F238E27FC236}">
                  <a16:creationId xmlns:a16="http://schemas.microsoft.com/office/drawing/2014/main" id="{61118238-C04C-10CE-E5ED-EC11392EC4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48133" name="组合 69">
            <a:extLst>
              <a:ext uri="{FF2B5EF4-FFF2-40B4-BE49-F238E27FC236}">
                <a16:creationId xmlns:a16="http://schemas.microsoft.com/office/drawing/2014/main" id="{C1073776-7AA6-2A10-3989-1773C7A090C5}"/>
              </a:ext>
            </a:extLst>
          </p:cNvPr>
          <p:cNvGrpSpPr>
            <a:grpSpLocks/>
          </p:cNvGrpSpPr>
          <p:nvPr/>
        </p:nvGrpSpPr>
        <p:grpSpPr bwMode="auto">
          <a:xfrm>
            <a:off x="4918075" y="4014788"/>
            <a:ext cx="1489075" cy="768350"/>
            <a:chOff x="4917947" y="4015329"/>
            <a:chExt cx="1488948" cy="767663"/>
          </a:xfrm>
        </p:grpSpPr>
        <p:sp>
          <p:nvSpPr>
            <p:cNvPr id="48182" name="文本框 27">
              <a:extLst>
                <a:ext uri="{FF2B5EF4-FFF2-40B4-BE49-F238E27FC236}">
                  <a16:creationId xmlns:a16="http://schemas.microsoft.com/office/drawing/2014/main" id="{B13530C3-BE59-4081-E0FC-0FC44366C9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83" name="文本框 28">
              <a:extLst>
                <a:ext uri="{FF2B5EF4-FFF2-40B4-BE49-F238E27FC236}">
                  <a16:creationId xmlns:a16="http://schemas.microsoft.com/office/drawing/2014/main" id="{210115DF-5DC5-9346-ABEE-BA50066506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84" name="文本框 29">
              <a:extLst>
                <a:ext uri="{FF2B5EF4-FFF2-40B4-BE49-F238E27FC236}">
                  <a16:creationId xmlns:a16="http://schemas.microsoft.com/office/drawing/2014/main" id="{AD77C909-196C-BC1A-9CE2-D7F9930533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85" name="文本框 30">
              <a:extLst>
                <a:ext uri="{FF2B5EF4-FFF2-40B4-BE49-F238E27FC236}">
                  <a16:creationId xmlns:a16="http://schemas.microsoft.com/office/drawing/2014/main" id="{11082053-6D1C-D4EA-684C-6474529BE8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48134" name="文本框 55">
            <a:extLst>
              <a:ext uri="{FF2B5EF4-FFF2-40B4-BE49-F238E27FC236}">
                <a16:creationId xmlns:a16="http://schemas.microsoft.com/office/drawing/2014/main" id="{290CC7E6-5486-DC0D-709E-74E3AA98F8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0088" y="527208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48135" name="组合 68">
            <a:extLst>
              <a:ext uri="{FF2B5EF4-FFF2-40B4-BE49-F238E27FC236}">
                <a16:creationId xmlns:a16="http://schemas.microsoft.com/office/drawing/2014/main" id="{E067C359-A87E-81FA-502B-035329E6229B}"/>
              </a:ext>
            </a:extLst>
          </p:cNvPr>
          <p:cNvGrpSpPr>
            <a:grpSpLocks/>
          </p:cNvGrpSpPr>
          <p:nvPr/>
        </p:nvGrpSpPr>
        <p:grpSpPr bwMode="auto">
          <a:xfrm>
            <a:off x="2743200" y="2232025"/>
            <a:ext cx="2305050" cy="1363663"/>
            <a:chOff x="2743200" y="2231377"/>
            <a:chExt cx="2304287" cy="1364347"/>
          </a:xfrm>
        </p:grpSpPr>
        <p:sp>
          <p:nvSpPr>
            <p:cNvPr id="48171" name="文本框 11">
              <a:extLst>
                <a:ext uri="{FF2B5EF4-FFF2-40B4-BE49-F238E27FC236}">
                  <a16:creationId xmlns:a16="http://schemas.microsoft.com/office/drawing/2014/main" id="{BE31C8BA-DD22-8C8B-65C0-475D77BE62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72" name="文本框 12">
              <a:extLst>
                <a:ext uri="{FF2B5EF4-FFF2-40B4-BE49-F238E27FC236}">
                  <a16:creationId xmlns:a16="http://schemas.microsoft.com/office/drawing/2014/main" id="{74D89F29-8570-1027-1440-F75BFEC50E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73" name="文本框 13">
              <a:extLst>
                <a:ext uri="{FF2B5EF4-FFF2-40B4-BE49-F238E27FC236}">
                  <a16:creationId xmlns:a16="http://schemas.microsoft.com/office/drawing/2014/main" id="{6EF76CB3-3A77-8B8E-AF19-17F146A7A8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74" name="文本框 14">
              <a:extLst>
                <a:ext uri="{FF2B5EF4-FFF2-40B4-BE49-F238E27FC236}">
                  <a16:creationId xmlns:a16="http://schemas.microsoft.com/office/drawing/2014/main" id="{DFB8CC38-239B-5BA9-615F-834503BEC4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75" name="文本框 16">
              <a:extLst>
                <a:ext uri="{FF2B5EF4-FFF2-40B4-BE49-F238E27FC236}">
                  <a16:creationId xmlns:a16="http://schemas.microsoft.com/office/drawing/2014/main" id="{805FF468-6359-A70B-AAF8-A55DE3ACC7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76" name="文本框 17">
              <a:extLst>
                <a:ext uri="{FF2B5EF4-FFF2-40B4-BE49-F238E27FC236}">
                  <a16:creationId xmlns:a16="http://schemas.microsoft.com/office/drawing/2014/main" id="{AF17035D-DF0E-F591-D801-78BA0D6171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77" name="文本框 18">
              <a:extLst>
                <a:ext uri="{FF2B5EF4-FFF2-40B4-BE49-F238E27FC236}">
                  <a16:creationId xmlns:a16="http://schemas.microsoft.com/office/drawing/2014/main" id="{D1ACE753-D77F-7035-0790-0137F6FE5E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78" name="文本框 19">
              <a:extLst>
                <a:ext uri="{FF2B5EF4-FFF2-40B4-BE49-F238E27FC236}">
                  <a16:creationId xmlns:a16="http://schemas.microsoft.com/office/drawing/2014/main" id="{D125342E-F70F-794F-5A2B-AD46FC8B5A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79" name="文本框 20">
              <a:extLst>
                <a:ext uri="{FF2B5EF4-FFF2-40B4-BE49-F238E27FC236}">
                  <a16:creationId xmlns:a16="http://schemas.microsoft.com/office/drawing/2014/main" id="{85B83C86-1733-55AA-37F0-3167799ACB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80" name="文本框 21">
              <a:extLst>
                <a:ext uri="{FF2B5EF4-FFF2-40B4-BE49-F238E27FC236}">
                  <a16:creationId xmlns:a16="http://schemas.microsoft.com/office/drawing/2014/main" id="{FF4E98F3-E72D-D20A-4AED-35A9678875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8181" name="文本框 63">
              <a:extLst>
                <a:ext uri="{FF2B5EF4-FFF2-40B4-BE49-F238E27FC236}">
                  <a16:creationId xmlns:a16="http://schemas.microsoft.com/office/drawing/2014/main" id="{B535BF83-5C9E-8100-3386-1D09CDB907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48136" name="组合 71">
            <a:extLst>
              <a:ext uri="{FF2B5EF4-FFF2-40B4-BE49-F238E27FC236}">
                <a16:creationId xmlns:a16="http://schemas.microsoft.com/office/drawing/2014/main" id="{539EDAB8-DAAB-3CA1-8972-4F7DC0F732F6}"/>
              </a:ext>
            </a:extLst>
          </p:cNvPr>
          <p:cNvGrpSpPr>
            <a:grpSpLocks/>
          </p:cNvGrpSpPr>
          <p:nvPr/>
        </p:nvGrpSpPr>
        <p:grpSpPr bwMode="auto">
          <a:xfrm>
            <a:off x="1712913" y="1787525"/>
            <a:ext cx="5653087" cy="3608388"/>
            <a:chOff x="1712976" y="1788220"/>
            <a:chExt cx="5652515" cy="3607635"/>
          </a:xfrm>
        </p:grpSpPr>
        <p:sp>
          <p:nvSpPr>
            <p:cNvPr id="48138" name="文本框 22">
              <a:extLst>
                <a:ext uri="{FF2B5EF4-FFF2-40B4-BE49-F238E27FC236}">
                  <a16:creationId xmlns:a16="http://schemas.microsoft.com/office/drawing/2014/main" id="{AECB9AA8-F281-6B6F-1E70-DF33EF8C99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39" name="文本框 31">
              <a:extLst>
                <a:ext uri="{FF2B5EF4-FFF2-40B4-BE49-F238E27FC236}">
                  <a16:creationId xmlns:a16="http://schemas.microsoft.com/office/drawing/2014/main" id="{768F2282-EC9B-C4EC-C7C3-DD8749AFAC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40" name="文本框 32">
              <a:extLst>
                <a:ext uri="{FF2B5EF4-FFF2-40B4-BE49-F238E27FC236}">
                  <a16:creationId xmlns:a16="http://schemas.microsoft.com/office/drawing/2014/main" id="{47B422F4-BE1D-1356-9108-8FE92629D8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41" name="文本框 33">
              <a:extLst>
                <a:ext uri="{FF2B5EF4-FFF2-40B4-BE49-F238E27FC236}">
                  <a16:creationId xmlns:a16="http://schemas.microsoft.com/office/drawing/2014/main" id="{5155461A-96E5-85FC-E9D5-5404696040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42" name="文本框 34">
              <a:extLst>
                <a:ext uri="{FF2B5EF4-FFF2-40B4-BE49-F238E27FC236}">
                  <a16:creationId xmlns:a16="http://schemas.microsoft.com/office/drawing/2014/main" id="{A7F071ED-7EB5-0700-AD37-1D22073180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43" name="文本框 35">
              <a:extLst>
                <a:ext uri="{FF2B5EF4-FFF2-40B4-BE49-F238E27FC236}">
                  <a16:creationId xmlns:a16="http://schemas.microsoft.com/office/drawing/2014/main" id="{AD8EC7CB-E276-1C75-FAEE-0021FDAE0E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44" name="文本框 36">
              <a:extLst>
                <a:ext uri="{FF2B5EF4-FFF2-40B4-BE49-F238E27FC236}">
                  <a16:creationId xmlns:a16="http://schemas.microsoft.com/office/drawing/2014/main" id="{4B3AC5A2-DB3A-0756-4D27-AF2135E537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45" name="文本框 37">
              <a:extLst>
                <a:ext uri="{FF2B5EF4-FFF2-40B4-BE49-F238E27FC236}">
                  <a16:creationId xmlns:a16="http://schemas.microsoft.com/office/drawing/2014/main" id="{FB7D3345-6140-2451-FBE6-D835548518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46" name="文本框 38">
              <a:extLst>
                <a:ext uri="{FF2B5EF4-FFF2-40B4-BE49-F238E27FC236}">
                  <a16:creationId xmlns:a16="http://schemas.microsoft.com/office/drawing/2014/main" id="{5141C91B-2BBE-635C-2F3E-1D649E1B78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47" name="文本框 39">
              <a:extLst>
                <a:ext uri="{FF2B5EF4-FFF2-40B4-BE49-F238E27FC236}">
                  <a16:creationId xmlns:a16="http://schemas.microsoft.com/office/drawing/2014/main" id="{19B30892-A2BE-4EAF-B3A1-15C3879843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48" name="文本框 40">
              <a:extLst>
                <a:ext uri="{FF2B5EF4-FFF2-40B4-BE49-F238E27FC236}">
                  <a16:creationId xmlns:a16="http://schemas.microsoft.com/office/drawing/2014/main" id="{83C19A15-5E6E-0E11-7E08-A118C2C0F4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49" name="文本框 41">
              <a:extLst>
                <a:ext uri="{FF2B5EF4-FFF2-40B4-BE49-F238E27FC236}">
                  <a16:creationId xmlns:a16="http://schemas.microsoft.com/office/drawing/2014/main" id="{0DE3D80B-0A93-04F9-037D-B6AA5226FA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50" name="文本框 42">
              <a:extLst>
                <a:ext uri="{FF2B5EF4-FFF2-40B4-BE49-F238E27FC236}">
                  <a16:creationId xmlns:a16="http://schemas.microsoft.com/office/drawing/2014/main" id="{940612D9-1FCE-2E75-5C06-65249DB0F7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51" name="文本框 43">
              <a:extLst>
                <a:ext uri="{FF2B5EF4-FFF2-40B4-BE49-F238E27FC236}">
                  <a16:creationId xmlns:a16="http://schemas.microsoft.com/office/drawing/2014/main" id="{6597B512-D2AD-6DE8-2098-9877588692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52" name="文本框 44">
              <a:extLst>
                <a:ext uri="{FF2B5EF4-FFF2-40B4-BE49-F238E27FC236}">
                  <a16:creationId xmlns:a16="http://schemas.microsoft.com/office/drawing/2014/main" id="{AF582161-B38D-45D6-592E-3F76AAE481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53" name="文本框 45">
              <a:extLst>
                <a:ext uri="{FF2B5EF4-FFF2-40B4-BE49-F238E27FC236}">
                  <a16:creationId xmlns:a16="http://schemas.microsoft.com/office/drawing/2014/main" id="{48F4B51E-C37B-DD4C-48A5-BDAD5BB74D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54" name="文本框 47">
              <a:extLst>
                <a:ext uri="{FF2B5EF4-FFF2-40B4-BE49-F238E27FC236}">
                  <a16:creationId xmlns:a16="http://schemas.microsoft.com/office/drawing/2014/main" id="{A5D984E9-D836-70A6-B28E-4D6D3E43EF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55" name="文本框 49">
              <a:extLst>
                <a:ext uri="{FF2B5EF4-FFF2-40B4-BE49-F238E27FC236}">
                  <a16:creationId xmlns:a16="http://schemas.microsoft.com/office/drawing/2014/main" id="{BEB9B7B6-14B8-4093-8B69-1E691B5EE6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56" name="文本框 50">
              <a:extLst>
                <a:ext uri="{FF2B5EF4-FFF2-40B4-BE49-F238E27FC236}">
                  <a16:creationId xmlns:a16="http://schemas.microsoft.com/office/drawing/2014/main" id="{EF95C9CA-DD81-E570-7EC0-513C686D7B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57" name="文本框 51">
              <a:extLst>
                <a:ext uri="{FF2B5EF4-FFF2-40B4-BE49-F238E27FC236}">
                  <a16:creationId xmlns:a16="http://schemas.microsoft.com/office/drawing/2014/main" id="{E1A01DB6-5A1F-18DB-25CC-12CA114540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58" name="文本框 52">
              <a:extLst>
                <a:ext uri="{FF2B5EF4-FFF2-40B4-BE49-F238E27FC236}">
                  <a16:creationId xmlns:a16="http://schemas.microsoft.com/office/drawing/2014/main" id="{F000ED09-1FD3-6F5F-D01D-D18E1762F3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59" name="文本框 53">
              <a:extLst>
                <a:ext uri="{FF2B5EF4-FFF2-40B4-BE49-F238E27FC236}">
                  <a16:creationId xmlns:a16="http://schemas.microsoft.com/office/drawing/2014/main" id="{8CCF5CEA-C917-99F3-34E2-BA74029DBD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60" name="文本框 54">
              <a:extLst>
                <a:ext uri="{FF2B5EF4-FFF2-40B4-BE49-F238E27FC236}">
                  <a16:creationId xmlns:a16="http://schemas.microsoft.com/office/drawing/2014/main" id="{D2D8E969-83CA-30B6-0771-E87CEF01FD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61" name="文本框 56">
              <a:extLst>
                <a:ext uri="{FF2B5EF4-FFF2-40B4-BE49-F238E27FC236}">
                  <a16:creationId xmlns:a16="http://schemas.microsoft.com/office/drawing/2014/main" id="{4AFC4CED-8D5F-1758-89FE-23BD528D26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62" name="文本框 57">
              <a:extLst>
                <a:ext uri="{FF2B5EF4-FFF2-40B4-BE49-F238E27FC236}">
                  <a16:creationId xmlns:a16="http://schemas.microsoft.com/office/drawing/2014/main" id="{F6524AE5-1988-601A-D00D-CB955CDFCD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63" name="文本框 58">
              <a:extLst>
                <a:ext uri="{FF2B5EF4-FFF2-40B4-BE49-F238E27FC236}">
                  <a16:creationId xmlns:a16="http://schemas.microsoft.com/office/drawing/2014/main" id="{C1260EE6-D52F-A61E-3D15-E38B9F306A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64" name="文本框 59">
              <a:extLst>
                <a:ext uri="{FF2B5EF4-FFF2-40B4-BE49-F238E27FC236}">
                  <a16:creationId xmlns:a16="http://schemas.microsoft.com/office/drawing/2014/main" id="{8D45959D-B014-6278-6AF1-2710D3B218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65" name="文本框 60">
              <a:extLst>
                <a:ext uri="{FF2B5EF4-FFF2-40B4-BE49-F238E27FC236}">
                  <a16:creationId xmlns:a16="http://schemas.microsoft.com/office/drawing/2014/main" id="{0C178834-374B-CE1D-BE5C-4C8464B6F5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66" name="文本框 61">
              <a:extLst>
                <a:ext uri="{FF2B5EF4-FFF2-40B4-BE49-F238E27FC236}">
                  <a16:creationId xmlns:a16="http://schemas.microsoft.com/office/drawing/2014/main" id="{E250A523-5CF9-8FDD-662D-B2A5DF4E25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67" name="文本框 62">
              <a:extLst>
                <a:ext uri="{FF2B5EF4-FFF2-40B4-BE49-F238E27FC236}">
                  <a16:creationId xmlns:a16="http://schemas.microsoft.com/office/drawing/2014/main" id="{8A463837-A397-BCD4-C238-74DE71D045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68" name="文本框 64">
              <a:extLst>
                <a:ext uri="{FF2B5EF4-FFF2-40B4-BE49-F238E27FC236}">
                  <a16:creationId xmlns:a16="http://schemas.microsoft.com/office/drawing/2014/main" id="{2CA09F44-78A7-7425-6EAC-42DE5E2747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69" name="文本框 65">
              <a:extLst>
                <a:ext uri="{FF2B5EF4-FFF2-40B4-BE49-F238E27FC236}">
                  <a16:creationId xmlns:a16="http://schemas.microsoft.com/office/drawing/2014/main" id="{8C00FB93-8EFA-9CEC-E971-1C75380AED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8170" name="文本框 66">
              <a:extLst>
                <a:ext uri="{FF2B5EF4-FFF2-40B4-BE49-F238E27FC236}">
                  <a16:creationId xmlns:a16="http://schemas.microsoft.com/office/drawing/2014/main" id="{EC783BCE-C7F0-D3DF-869D-0BB20B92E4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5135EC3A-6E22-AF69-F410-CDCAEF5C96FC}"/>
              </a:ext>
            </a:extLst>
          </p:cNvPr>
          <p:cNvSpPr/>
          <p:nvPr/>
        </p:nvSpPr>
        <p:spPr>
          <a:xfrm>
            <a:off x="2854325" y="2346325"/>
            <a:ext cx="2193925" cy="74453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216B22-71BC-5C09-BEB2-95233FCA4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序贯覆盖（非最优）</a:t>
            </a:r>
          </a:p>
        </p:txBody>
      </p:sp>
      <p:grpSp>
        <p:nvGrpSpPr>
          <p:cNvPr id="49155" name="组合 10">
            <a:extLst>
              <a:ext uri="{FF2B5EF4-FFF2-40B4-BE49-F238E27FC236}">
                <a16:creationId xmlns:a16="http://schemas.microsoft.com/office/drawing/2014/main" id="{E042719F-7B6E-FD20-BB46-3B5E6AB02450}"/>
              </a:ext>
            </a:extLst>
          </p:cNvPr>
          <p:cNvGrpSpPr>
            <a:grpSpLocks/>
          </p:cNvGrpSpPr>
          <p:nvPr/>
        </p:nvGrpSpPr>
        <p:grpSpPr bwMode="auto">
          <a:xfrm>
            <a:off x="1427163" y="1852613"/>
            <a:ext cx="6192837" cy="3792537"/>
            <a:chOff x="1243584" y="1792224"/>
            <a:chExt cx="6193536" cy="3791712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AF046E52-E2C2-EF6A-0C64-6E3A943ECE08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404A7C90-9EAF-0137-9225-5DE536CB3551}"/>
                </a:ext>
              </a:extLst>
            </p:cNvPr>
            <p:cNvCxnSpPr/>
            <p:nvPr/>
          </p:nvCxnSpPr>
          <p:spPr>
            <a:xfrm>
              <a:off x="1256285" y="5583936"/>
              <a:ext cx="61808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156" name="组合 70">
            <a:extLst>
              <a:ext uri="{FF2B5EF4-FFF2-40B4-BE49-F238E27FC236}">
                <a16:creationId xmlns:a16="http://schemas.microsoft.com/office/drawing/2014/main" id="{DC8A60DE-148C-37F1-4851-BDF416533FEE}"/>
              </a:ext>
            </a:extLst>
          </p:cNvPr>
          <p:cNvGrpSpPr>
            <a:grpSpLocks/>
          </p:cNvGrpSpPr>
          <p:nvPr/>
        </p:nvGrpSpPr>
        <p:grpSpPr bwMode="auto">
          <a:xfrm>
            <a:off x="2551113" y="4270375"/>
            <a:ext cx="1106487" cy="730250"/>
            <a:chOff x="2551176" y="4271163"/>
            <a:chExt cx="1106424" cy="729517"/>
          </a:xfrm>
        </p:grpSpPr>
        <p:sp>
          <p:nvSpPr>
            <p:cNvPr id="49210" name="文本框 15">
              <a:extLst>
                <a:ext uri="{FF2B5EF4-FFF2-40B4-BE49-F238E27FC236}">
                  <a16:creationId xmlns:a16="http://schemas.microsoft.com/office/drawing/2014/main" id="{09BF33C5-332E-6568-D5C8-9CB0010A7B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11" name="文本框 23">
              <a:extLst>
                <a:ext uri="{FF2B5EF4-FFF2-40B4-BE49-F238E27FC236}">
                  <a16:creationId xmlns:a16="http://schemas.microsoft.com/office/drawing/2014/main" id="{4B8D8C62-14A3-78F3-A380-7DC1424077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12" name="文本框 24">
              <a:extLst>
                <a:ext uri="{FF2B5EF4-FFF2-40B4-BE49-F238E27FC236}">
                  <a16:creationId xmlns:a16="http://schemas.microsoft.com/office/drawing/2014/main" id="{A26CB55E-01DD-3E66-08DA-B983DFC0DD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13" name="文本框 25">
              <a:extLst>
                <a:ext uri="{FF2B5EF4-FFF2-40B4-BE49-F238E27FC236}">
                  <a16:creationId xmlns:a16="http://schemas.microsoft.com/office/drawing/2014/main" id="{21BE8925-0CAD-6565-BEBA-A85D69E703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14" name="文本框 26">
              <a:extLst>
                <a:ext uri="{FF2B5EF4-FFF2-40B4-BE49-F238E27FC236}">
                  <a16:creationId xmlns:a16="http://schemas.microsoft.com/office/drawing/2014/main" id="{6260D3B0-834D-A9E2-26E4-924853312F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49157" name="组合 69">
            <a:extLst>
              <a:ext uri="{FF2B5EF4-FFF2-40B4-BE49-F238E27FC236}">
                <a16:creationId xmlns:a16="http://schemas.microsoft.com/office/drawing/2014/main" id="{1EEAD214-91B0-44BD-1F8F-3A5B9ED70ECA}"/>
              </a:ext>
            </a:extLst>
          </p:cNvPr>
          <p:cNvGrpSpPr>
            <a:grpSpLocks/>
          </p:cNvGrpSpPr>
          <p:nvPr/>
        </p:nvGrpSpPr>
        <p:grpSpPr bwMode="auto">
          <a:xfrm>
            <a:off x="4918075" y="4014788"/>
            <a:ext cx="1489075" cy="768350"/>
            <a:chOff x="4917947" y="4015329"/>
            <a:chExt cx="1488948" cy="767663"/>
          </a:xfrm>
        </p:grpSpPr>
        <p:sp>
          <p:nvSpPr>
            <p:cNvPr id="49206" name="文本框 27">
              <a:extLst>
                <a:ext uri="{FF2B5EF4-FFF2-40B4-BE49-F238E27FC236}">
                  <a16:creationId xmlns:a16="http://schemas.microsoft.com/office/drawing/2014/main" id="{17CCB46A-9254-FEC6-D484-A2B7A71F3B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07" name="文本框 28">
              <a:extLst>
                <a:ext uri="{FF2B5EF4-FFF2-40B4-BE49-F238E27FC236}">
                  <a16:creationId xmlns:a16="http://schemas.microsoft.com/office/drawing/2014/main" id="{A5F3A9C9-29C8-884E-2930-B3F01CBEF2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08" name="文本框 29">
              <a:extLst>
                <a:ext uri="{FF2B5EF4-FFF2-40B4-BE49-F238E27FC236}">
                  <a16:creationId xmlns:a16="http://schemas.microsoft.com/office/drawing/2014/main" id="{B89A2FEF-EECA-9E6C-7AAB-C2DC00F1D9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09" name="文本框 30">
              <a:extLst>
                <a:ext uri="{FF2B5EF4-FFF2-40B4-BE49-F238E27FC236}">
                  <a16:creationId xmlns:a16="http://schemas.microsoft.com/office/drawing/2014/main" id="{5F1A90B1-9688-5617-0940-16FF8191E8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49158" name="文本框 55">
            <a:extLst>
              <a:ext uri="{FF2B5EF4-FFF2-40B4-BE49-F238E27FC236}">
                <a16:creationId xmlns:a16="http://schemas.microsoft.com/office/drawing/2014/main" id="{79D3145A-CD31-DA72-DA4C-FD74F9C9DB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0088" y="527208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49159" name="组合 68">
            <a:extLst>
              <a:ext uri="{FF2B5EF4-FFF2-40B4-BE49-F238E27FC236}">
                <a16:creationId xmlns:a16="http://schemas.microsoft.com/office/drawing/2014/main" id="{A3D8F6F2-CAAC-728B-34A6-9633E11FDCB9}"/>
              </a:ext>
            </a:extLst>
          </p:cNvPr>
          <p:cNvGrpSpPr>
            <a:grpSpLocks/>
          </p:cNvGrpSpPr>
          <p:nvPr/>
        </p:nvGrpSpPr>
        <p:grpSpPr bwMode="auto">
          <a:xfrm>
            <a:off x="2743200" y="2232025"/>
            <a:ext cx="2305050" cy="1363663"/>
            <a:chOff x="2743200" y="2231377"/>
            <a:chExt cx="2304287" cy="1364347"/>
          </a:xfrm>
        </p:grpSpPr>
        <p:sp>
          <p:nvSpPr>
            <p:cNvPr id="49195" name="文本框 11">
              <a:extLst>
                <a:ext uri="{FF2B5EF4-FFF2-40B4-BE49-F238E27FC236}">
                  <a16:creationId xmlns:a16="http://schemas.microsoft.com/office/drawing/2014/main" id="{76D33DEC-79F2-2DC4-7804-8D83BF5EC5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196" name="文本框 12">
              <a:extLst>
                <a:ext uri="{FF2B5EF4-FFF2-40B4-BE49-F238E27FC236}">
                  <a16:creationId xmlns:a16="http://schemas.microsoft.com/office/drawing/2014/main" id="{6EDEBEFC-BD8D-8625-2949-14E08067B1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197" name="文本框 13">
              <a:extLst>
                <a:ext uri="{FF2B5EF4-FFF2-40B4-BE49-F238E27FC236}">
                  <a16:creationId xmlns:a16="http://schemas.microsoft.com/office/drawing/2014/main" id="{B3646E02-5734-CEBB-44D4-1477FDDB40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198" name="文本框 14">
              <a:extLst>
                <a:ext uri="{FF2B5EF4-FFF2-40B4-BE49-F238E27FC236}">
                  <a16:creationId xmlns:a16="http://schemas.microsoft.com/office/drawing/2014/main" id="{0FC253D2-1E87-B552-E03A-303461599F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199" name="文本框 16">
              <a:extLst>
                <a:ext uri="{FF2B5EF4-FFF2-40B4-BE49-F238E27FC236}">
                  <a16:creationId xmlns:a16="http://schemas.microsoft.com/office/drawing/2014/main" id="{062D1880-08AC-5090-2892-73AA415E6F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00" name="文本框 17">
              <a:extLst>
                <a:ext uri="{FF2B5EF4-FFF2-40B4-BE49-F238E27FC236}">
                  <a16:creationId xmlns:a16="http://schemas.microsoft.com/office/drawing/2014/main" id="{434CB57D-A127-CEA4-4FAD-3304921C40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01" name="文本框 18">
              <a:extLst>
                <a:ext uri="{FF2B5EF4-FFF2-40B4-BE49-F238E27FC236}">
                  <a16:creationId xmlns:a16="http://schemas.microsoft.com/office/drawing/2014/main" id="{D837DBB4-F41A-578E-7AE7-6870ADF93E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02" name="文本框 19">
              <a:extLst>
                <a:ext uri="{FF2B5EF4-FFF2-40B4-BE49-F238E27FC236}">
                  <a16:creationId xmlns:a16="http://schemas.microsoft.com/office/drawing/2014/main" id="{82DC545D-A57D-919A-D2A2-A16D3D0754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03" name="文本框 20">
              <a:extLst>
                <a:ext uri="{FF2B5EF4-FFF2-40B4-BE49-F238E27FC236}">
                  <a16:creationId xmlns:a16="http://schemas.microsoft.com/office/drawing/2014/main" id="{C9F3F3CB-F858-14A5-2F7B-DE24598F14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04" name="文本框 21">
              <a:extLst>
                <a:ext uri="{FF2B5EF4-FFF2-40B4-BE49-F238E27FC236}">
                  <a16:creationId xmlns:a16="http://schemas.microsoft.com/office/drawing/2014/main" id="{76F8AA5D-913D-BAE3-0B76-56398706E8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49205" name="文本框 63">
              <a:extLst>
                <a:ext uri="{FF2B5EF4-FFF2-40B4-BE49-F238E27FC236}">
                  <a16:creationId xmlns:a16="http://schemas.microsoft.com/office/drawing/2014/main" id="{6A1A23E3-42CE-52E6-E859-E790EAE40D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49160" name="组合 71">
            <a:extLst>
              <a:ext uri="{FF2B5EF4-FFF2-40B4-BE49-F238E27FC236}">
                <a16:creationId xmlns:a16="http://schemas.microsoft.com/office/drawing/2014/main" id="{8B6BF96C-3F66-D076-8CCB-DE84AA76118A}"/>
              </a:ext>
            </a:extLst>
          </p:cNvPr>
          <p:cNvGrpSpPr>
            <a:grpSpLocks/>
          </p:cNvGrpSpPr>
          <p:nvPr/>
        </p:nvGrpSpPr>
        <p:grpSpPr bwMode="auto">
          <a:xfrm>
            <a:off x="1712913" y="1787525"/>
            <a:ext cx="5653087" cy="3608388"/>
            <a:chOff x="1712976" y="1788220"/>
            <a:chExt cx="5652515" cy="3607635"/>
          </a:xfrm>
        </p:grpSpPr>
        <p:sp>
          <p:nvSpPr>
            <p:cNvPr id="49162" name="文本框 22">
              <a:extLst>
                <a:ext uri="{FF2B5EF4-FFF2-40B4-BE49-F238E27FC236}">
                  <a16:creationId xmlns:a16="http://schemas.microsoft.com/office/drawing/2014/main" id="{089A70C4-9CA7-A8B4-2739-2FCA184E22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63" name="文本框 31">
              <a:extLst>
                <a:ext uri="{FF2B5EF4-FFF2-40B4-BE49-F238E27FC236}">
                  <a16:creationId xmlns:a16="http://schemas.microsoft.com/office/drawing/2014/main" id="{26A03933-1251-CA7D-13C3-0A8580EAA5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64" name="文本框 32">
              <a:extLst>
                <a:ext uri="{FF2B5EF4-FFF2-40B4-BE49-F238E27FC236}">
                  <a16:creationId xmlns:a16="http://schemas.microsoft.com/office/drawing/2014/main" id="{75ED1D6E-76D7-3903-BF2A-D82756B7C5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65" name="文本框 33">
              <a:extLst>
                <a:ext uri="{FF2B5EF4-FFF2-40B4-BE49-F238E27FC236}">
                  <a16:creationId xmlns:a16="http://schemas.microsoft.com/office/drawing/2014/main" id="{8598ED58-D731-8447-584A-B91F6CB9B1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66" name="文本框 34">
              <a:extLst>
                <a:ext uri="{FF2B5EF4-FFF2-40B4-BE49-F238E27FC236}">
                  <a16:creationId xmlns:a16="http://schemas.microsoft.com/office/drawing/2014/main" id="{818649B6-57FA-28E9-CC39-5EF6C63437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67" name="文本框 35">
              <a:extLst>
                <a:ext uri="{FF2B5EF4-FFF2-40B4-BE49-F238E27FC236}">
                  <a16:creationId xmlns:a16="http://schemas.microsoft.com/office/drawing/2014/main" id="{19B703F8-B59E-21EB-31EE-18C024D6B2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68" name="文本框 36">
              <a:extLst>
                <a:ext uri="{FF2B5EF4-FFF2-40B4-BE49-F238E27FC236}">
                  <a16:creationId xmlns:a16="http://schemas.microsoft.com/office/drawing/2014/main" id="{152964E9-5598-3349-280B-F7F522D3A3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69" name="文本框 37">
              <a:extLst>
                <a:ext uri="{FF2B5EF4-FFF2-40B4-BE49-F238E27FC236}">
                  <a16:creationId xmlns:a16="http://schemas.microsoft.com/office/drawing/2014/main" id="{67E67FAC-C177-A7BA-526B-936347B51B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70" name="文本框 38">
              <a:extLst>
                <a:ext uri="{FF2B5EF4-FFF2-40B4-BE49-F238E27FC236}">
                  <a16:creationId xmlns:a16="http://schemas.microsoft.com/office/drawing/2014/main" id="{9BF991C8-698C-3E28-1671-FE63B45290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71" name="文本框 39">
              <a:extLst>
                <a:ext uri="{FF2B5EF4-FFF2-40B4-BE49-F238E27FC236}">
                  <a16:creationId xmlns:a16="http://schemas.microsoft.com/office/drawing/2014/main" id="{555D0263-A7F6-C917-4902-14C6A0E0C7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72" name="文本框 40">
              <a:extLst>
                <a:ext uri="{FF2B5EF4-FFF2-40B4-BE49-F238E27FC236}">
                  <a16:creationId xmlns:a16="http://schemas.microsoft.com/office/drawing/2014/main" id="{E57D2885-37D0-DD4A-9E29-DE1898A946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73" name="文本框 41">
              <a:extLst>
                <a:ext uri="{FF2B5EF4-FFF2-40B4-BE49-F238E27FC236}">
                  <a16:creationId xmlns:a16="http://schemas.microsoft.com/office/drawing/2014/main" id="{7CE4343E-6AF3-A83D-D5C6-65844EF5A3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74" name="文本框 42">
              <a:extLst>
                <a:ext uri="{FF2B5EF4-FFF2-40B4-BE49-F238E27FC236}">
                  <a16:creationId xmlns:a16="http://schemas.microsoft.com/office/drawing/2014/main" id="{960ABC0E-73C0-0C3B-BDA5-A99D3D4A83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75" name="文本框 43">
              <a:extLst>
                <a:ext uri="{FF2B5EF4-FFF2-40B4-BE49-F238E27FC236}">
                  <a16:creationId xmlns:a16="http://schemas.microsoft.com/office/drawing/2014/main" id="{05441DC4-17DC-41DB-F9FE-94F6F9AF7B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76" name="文本框 44">
              <a:extLst>
                <a:ext uri="{FF2B5EF4-FFF2-40B4-BE49-F238E27FC236}">
                  <a16:creationId xmlns:a16="http://schemas.microsoft.com/office/drawing/2014/main" id="{3B8D22D8-2EC5-A178-8B10-46224BAF17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77" name="文本框 45">
              <a:extLst>
                <a:ext uri="{FF2B5EF4-FFF2-40B4-BE49-F238E27FC236}">
                  <a16:creationId xmlns:a16="http://schemas.microsoft.com/office/drawing/2014/main" id="{58F16A8E-7FFB-55F1-4555-45B44F2CAB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78" name="文本框 47">
              <a:extLst>
                <a:ext uri="{FF2B5EF4-FFF2-40B4-BE49-F238E27FC236}">
                  <a16:creationId xmlns:a16="http://schemas.microsoft.com/office/drawing/2014/main" id="{26A57783-22F1-99C9-0D6B-64F49A7D76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79" name="文本框 49">
              <a:extLst>
                <a:ext uri="{FF2B5EF4-FFF2-40B4-BE49-F238E27FC236}">
                  <a16:creationId xmlns:a16="http://schemas.microsoft.com/office/drawing/2014/main" id="{1766FD3F-1B3A-D8A8-40A0-CAC31F9C25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80" name="文本框 50">
              <a:extLst>
                <a:ext uri="{FF2B5EF4-FFF2-40B4-BE49-F238E27FC236}">
                  <a16:creationId xmlns:a16="http://schemas.microsoft.com/office/drawing/2014/main" id="{172856B9-217D-DFAB-E1B9-4FB550C8F6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81" name="文本框 51">
              <a:extLst>
                <a:ext uri="{FF2B5EF4-FFF2-40B4-BE49-F238E27FC236}">
                  <a16:creationId xmlns:a16="http://schemas.microsoft.com/office/drawing/2014/main" id="{ABE839C3-857A-95E1-39EC-A0E8E91553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82" name="文本框 52">
              <a:extLst>
                <a:ext uri="{FF2B5EF4-FFF2-40B4-BE49-F238E27FC236}">
                  <a16:creationId xmlns:a16="http://schemas.microsoft.com/office/drawing/2014/main" id="{765ACBF4-5E4E-698D-8C34-62992C500B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83" name="文本框 53">
              <a:extLst>
                <a:ext uri="{FF2B5EF4-FFF2-40B4-BE49-F238E27FC236}">
                  <a16:creationId xmlns:a16="http://schemas.microsoft.com/office/drawing/2014/main" id="{A4258D74-6C51-9871-F1BC-97C22A4CEA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84" name="文本框 54">
              <a:extLst>
                <a:ext uri="{FF2B5EF4-FFF2-40B4-BE49-F238E27FC236}">
                  <a16:creationId xmlns:a16="http://schemas.microsoft.com/office/drawing/2014/main" id="{69FB3896-5F23-A679-B2BB-A20C371EA6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85" name="文本框 56">
              <a:extLst>
                <a:ext uri="{FF2B5EF4-FFF2-40B4-BE49-F238E27FC236}">
                  <a16:creationId xmlns:a16="http://schemas.microsoft.com/office/drawing/2014/main" id="{B1C4CC07-5244-C02D-B170-46A3FA1C0A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86" name="文本框 57">
              <a:extLst>
                <a:ext uri="{FF2B5EF4-FFF2-40B4-BE49-F238E27FC236}">
                  <a16:creationId xmlns:a16="http://schemas.microsoft.com/office/drawing/2014/main" id="{DF2F1FC2-33F7-F056-87A5-85B82F11CE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87" name="文本框 58">
              <a:extLst>
                <a:ext uri="{FF2B5EF4-FFF2-40B4-BE49-F238E27FC236}">
                  <a16:creationId xmlns:a16="http://schemas.microsoft.com/office/drawing/2014/main" id="{D0C08383-8C36-E07D-B643-A8F00C0F8E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88" name="文本框 59">
              <a:extLst>
                <a:ext uri="{FF2B5EF4-FFF2-40B4-BE49-F238E27FC236}">
                  <a16:creationId xmlns:a16="http://schemas.microsoft.com/office/drawing/2014/main" id="{2B058C03-9C4E-C765-1A6F-E0EA4CB738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89" name="文本框 60">
              <a:extLst>
                <a:ext uri="{FF2B5EF4-FFF2-40B4-BE49-F238E27FC236}">
                  <a16:creationId xmlns:a16="http://schemas.microsoft.com/office/drawing/2014/main" id="{BF07903D-1E09-8D98-729C-C5AC6E56E6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90" name="文本框 61">
              <a:extLst>
                <a:ext uri="{FF2B5EF4-FFF2-40B4-BE49-F238E27FC236}">
                  <a16:creationId xmlns:a16="http://schemas.microsoft.com/office/drawing/2014/main" id="{DD1898B2-94D9-5A8C-BF4B-73F27E4F7F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91" name="文本框 62">
              <a:extLst>
                <a:ext uri="{FF2B5EF4-FFF2-40B4-BE49-F238E27FC236}">
                  <a16:creationId xmlns:a16="http://schemas.microsoft.com/office/drawing/2014/main" id="{F4FF1D5E-6942-D492-571C-0AFE592504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92" name="文本框 64">
              <a:extLst>
                <a:ext uri="{FF2B5EF4-FFF2-40B4-BE49-F238E27FC236}">
                  <a16:creationId xmlns:a16="http://schemas.microsoft.com/office/drawing/2014/main" id="{E9272B51-3406-5D3C-0467-645C67F9C0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93" name="文本框 65">
              <a:extLst>
                <a:ext uri="{FF2B5EF4-FFF2-40B4-BE49-F238E27FC236}">
                  <a16:creationId xmlns:a16="http://schemas.microsoft.com/office/drawing/2014/main" id="{433CCF46-8964-3523-8EB9-0E1C882DB2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9194" name="文本框 66">
              <a:extLst>
                <a:ext uri="{FF2B5EF4-FFF2-40B4-BE49-F238E27FC236}">
                  <a16:creationId xmlns:a16="http://schemas.microsoft.com/office/drawing/2014/main" id="{341A3EFD-FC75-1B4D-626F-251E536E03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04961636-5900-A21A-98DE-6413CB82C9A4}"/>
              </a:ext>
            </a:extLst>
          </p:cNvPr>
          <p:cNvSpPr/>
          <p:nvPr/>
        </p:nvSpPr>
        <p:spPr>
          <a:xfrm>
            <a:off x="2854325" y="2346325"/>
            <a:ext cx="2193925" cy="744538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1</a:t>
            </a:r>
            <a:endParaRPr lang="zh-CN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9AF5BF-DBDD-F87C-0CF3-F2D26CA54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序贯覆盖（非最优）</a:t>
            </a:r>
          </a:p>
        </p:txBody>
      </p:sp>
      <p:grpSp>
        <p:nvGrpSpPr>
          <p:cNvPr id="50179" name="组合 10">
            <a:extLst>
              <a:ext uri="{FF2B5EF4-FFF2-40B4-BE49-F238E27FC236}">
                <a16:creationId xmlns:a16="http://schemas.microsoft.com/office/drawing/2014/main" id="{1B196DB3-CBC0-2CE7-2435-77FAAC1F1C4A}"/>
              </a:ext>
            </a:extLst>
          </p:cNvPr>
          <p:cNvGrpSpPr>
            <a:grpSpLocks/>
          </p:cNvGrpSpPr>
          <p:nvPr/>
        </p:nvGrpSpPr>
        <p:grpSpPr bwMode="auto">
          <a:xfrm>
            <a:off x="1427163" y="1852613"/>
            <a:ext cx="6192837" cy="3792537"/>
            <a:chOff x="1243584" y="1792224"/>
            <a:chExt cx="6193536" cy="3791712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9F924104-9C60-7C34-AB9A-47D473E0DA03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2FB06260-83A7-C26E-5C80-CA4FF605CB5B}"/>
                </a:ext>
              </a:extLst>
            </p:cNvPr>
            <p:cNvCxnSpPr/>
            <p:nvPr/>
          </p:nvCxnSpPr>
          <p:spPr>
            <a:xfrm>
              <a:off x="1256285" y="5583936"/>
              <a:ext cx="61808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180" name="组合 70">
            <a:extLst>
              <a:ext uri="{FF2B5EF4-FFF2-40B4-BE49-F238E27FC236}">
                <a16:creationId xmlns:a16="http://schemas.microsoft.com/office/drawing/2014/main" id="{CEB03163-4722-3C74-8D49-6C6087CD82B9}"/>
              </a:ext>
            </a:extLst>
          </p:cNvPr>
          <p:cNvGrpSpPr>
            <a:grpSpLocks/>
          </p:cNvGrpSpPr>
          <p:nvPr/>
        </p:nvGrpSpPr>
        <p:grpSpPr bwMode="auto">
          <a:xfrm>
            <a:off x="2551113" y="4270375"/>
            <a:ext cx="1106487" cy="730250"/>
            <a:chOff x="2551176" y="4271163"/>
            <a:chExt cx="1106424" cy="729517"/>
          </a:xfrm>
        </p:grpSpPr>
        <p:sp>
          <p:nvSpPr>
            <p:cNvPr id="50235" name="文本框 15">
              <a:extLst>
                <a:ext uri="{FF2B5EF4-FFF2-40B4-BE49-F238E27FC236}">
                  <a16:creationId xmlns:a16="http://schemas.microsoft.com/office/drawing/2014/main" id="{875E13E7-DDEB-DFAB-E0DC-30518D567C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36" name="文本框 23">
              <a:extLst>
                <a:ext uri="{FF2B5EF4-FFF2-40B4-BE49-F238E27FC236}">
                  <a16:creationId xmlns:a16="http://schemas.microsoft.com/office/drawing/2014/main" id="{D149A51F-7A54-FAB6-76BB-8AE69357EA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37" name="文本框 24">
              <a:extLst>
                <a:ext uri="{FF2B5EF4-FFF2-40B4-BE49-F238E27FC236}">
                  <a16:creationId xmlns:a16="http://schemas.microsoft.com/office/drawing/2014/main" id="{0D747AA6-6F96-C189-A583-3FD3AF34AD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38" name="文本框 25">
              <a:extLst>
                <a:ext uri="{FF2B5EF4-FFF2-40B4-BE49-F238E27FC236}">
                  <a16:creationId xmlns:a16="http://schemas.microsoft.com/office/drawing/2014/main" id="{AA0F2CCF-E299-3F40-B581-67EEF96FF6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39" name="文本框 26">
              <a:extLst>
                <a:ext uri="{FF2B5EF4-FFF2-40B4-BE49-F238E27FC236}">
                  <a16:creationId xmlns:a16="http://schemas.microsoft.com/office/drawing/2014/main" id="{A52CC8DF-F36B-EF13-2A3D-BECCFBEA30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0181" name="组合 69">
            <a:extLst>
              <a:ext uri="{FF2B5EF4-FFF2-40B4-BE49-F238E27FC236}">
                <a16:creationId xmlns:a16="http://schemas.microsoft.com/office/drawing/2014/main" id="{C1D4102B-5298-8FD5-DCA7-563C0689EF23}"/>
              </a:ext>
            </a:extLst>
          </p:cNvPr>
          <p:cNvGrpSpPr>
            <a:grpSpLocks/>
          </p:cNvGrpSpPr>
          <p:nvPr/>
        </p:nvGrpSpPr>
        <p:grpSpPr bwMode="auto">
          <a:xfrm>
            <a:off x="4918075" y="4014788"/>
            <a:ext cx="1489075" cy="768350"/>
            <a:chOff x="4917947" y="4015329"/>
            <a:chExt cx="1488948" cy="767663"/>
          </a:xfrm>
        </p:grpSpPr>
        <p:sp>
          <p:nvSpPr>
            <p:cNvPr id="50231" name="文本框 27">
              <a:extLst>
                <a:ext uri="{FF2B5EF4-FFF2-40B4-BE49-F238E27FC236}">
                  <a16:creationId xmlns:a16="http://schemas.microsoft.com/office/drawing/2014/main" id="{DE3DD92E-EED0-8272-E637-E1A1CD9B2E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32" name="文本框 28">
              <a:extLst>
                <a:ext uri="{FF2B5EF4-FFF2-40B4-BE49-F238E27FC236}">
                  <a16:creationId xmlns:a16="http://schemas.microsoft.com/office/drawing/2014/main" id="{0A564C79-C4B0-73D5-9773-76D19D4857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33" name="文本框 29">
              <a:extLst>
                <a:ext uri="{FF2B5EF4-FFF2-40B4-BE49-F238E27FC236}">
                  <a16:creationId xmlns:a16="http://schemas.microsoft.com/office/drawing/2014/main" id="{650FAA31-C216-05E7-D36B-0A86859979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34" name="文本框 30">
              <a:extLst>
                <a:ext uri="{FF2B5EF4-FFF2-40B4-BE49-F238E27FC236}">
                  <a16:creationId xmlns:a16="http://schemas.microsoft.com/office/drawing/2014/main" id="{F199CC8D-29BD-9DD0-67DE-B9BFA7D179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50182" name="文本框 55">
            <a:extLst>
              <a:ext uri="{FF2B5EF4-FFF2-40B4-BE49-F238E27FC236}">
                <a16:creationId xmlns:a16="http://schemas.microsoft.com/office/drawing/2014/main" id="{5F8A79A4-F520-3516-469E-0E056A136E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0088" y="527208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50183" name="组合 68">
            <a:extLst>
              <a:ext uri="{FF2B5EF4-FFF2-40B4-BE49-F238E27FC236}">
                <a16:creationId xmlns:a16="http://schemas.microsoft.com/office/drawing/2014/main" id="{9E14BFEB-E0BB-711E-9FE6-0150073CB08C}"/>
              </a:ext>
            </a:extLst>
          </p:cNvPr>
          <p:cNvGrpSpPr>
            <a:grpSpLocks/>
          </p:cNvGrpSpPr>
          <p:nvPr/>
        </p:nvGrpSpPr>
        <p:grpSpPr bwMode="auto">
          <a:xfrm>
            <a:off x="2743200" y="2232025"/>
            <a:ext cx="2305050" cy="1363663"/>
            <a:chOff x="2743200" y="2231377"/>
            <a:chExt cx="2304287" cy="1364347"/>
          </a:xfrm>
        </p:grpSpPr>
        <p:sp>
          <p:nvSpPr>
            <p:cNvPr id="50220" name="文本框 11">
              <a:extLst>
                <a:ext uri="{FF2B5EF4-FFF2-40B4-BE49-F238E27FC236}">
                  <a16:creationId xmlns:a16="http://schemas.microsoft.com/office/drawing/2014/main" id="{940E7974-A657-036C-2B42-8846D45D3A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21" name="文本框 12">
              <a:extLst>
                <a:ext uri="{FF2B5EF4-FFF2-40B4-BE49-F238E27FC236}">
                  <a16:creationId xmlns:a16="http://schemas.microsoft.com/office/drawing/2014/main" id="{AD0BE5FA-E4CE-D195-4A9E-4C77DF9B97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22" name="文本框 13">
              <a:extLst>
                <a:ext uri="{FF2B5EF4-FFF2-40B4-BE49-F238E27FC236}">
                  <a16:creationId xmlns:a16="http://schemas.microsoft.com/office/drawing/2014/main" id="{B588A8F6-3B34-C878-ED2D-E93297151B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23" name="文本框 14">
              <a:extLst>
                <a:ext uri="{FF2B5EF4-FFF2-40B4-BE49-F238E27FC236}">
                  <a16:creationId xmlns:a16="http://schemas.microsoft.com/office/drawing/2014/main" id="{B3BCFA18-309B-4857-EC06-BA96FB1080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24" name="文本框 16">
              <a:extLst>
                <a:ext uri="{FF2B5EF4-FFF2-40B4-BE49-F238E27FC236}">
                  <a16:creationId xmlns:a16="http://schemas.microsoft.com/office/drawing/2014/main" id="{C75AE2F0-F0FB-DC62-CF00-FD0582CBC7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25" name="文本框 17">
              <a:extLst>
                <a:ext uri="{FF2B5EF4-FFF2-40B4-BE49-F238E27FC236}">
                  <a16:creationId xmlns:a16="http://schemas.microsoft.com/office/drawing/2014/main" id="{3F20DBF0-8F91-DB2E-8632-09B6BC5C10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26" name="文本框 18">
              <a:extLst>
                <a:ext uri="{FF2B5EF4-FFF2-40B4-BE49-F238E27FC236}">
                  <a16:creationId xmlns:a16="http://schemas.microsoft.com/office/drawing/2014/main" id="{1B4C7332-4E36-61D3-36EE-74A379AED5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27" name="文本框 19">
              <a:extLst>
                <a:ext uri="{FF2B5EF4-FFF2-40B4-BE49-F238E27FC236}">
                  <a16:creationId xmlns:a16="http://schemas.microsoft.com/office/drawing/2014/main" id="{F6C79027-2A67-A247-85FB-38C760CA0F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28" name="文本框 20">
              <a:extLst>
                <a:ext uri="{FF2B5EF4-FFF2-40B4-BE49-F238E27FC236}">
                  <a16:creationId xmlns:a16="http://schemas.microsoft.com/office/drawing/2014/main" id="{CA81BD02-AC7B-230D-2E59-BE117A4C30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29" name="文本框 21">
              <a:extLst>
                <a:ext uri="{FF2B5EF4-FFF2-40B4-BE49-F238E27FC236}">
                  <a16:creationId xmlns:a16="http://schemas.microsoft.com/office/drawing/2014/main" id="{69F07F66-F96C-A0EB-49AF-1642612634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0230" name="文本框 63">
              <a:extLst>
                <a:ext uri="{FF2B5EF4-FFF2-40B4-BE49-F238E27FC236}">
                  <a16:creationId xmlns:a16="http://schemas.microsoft.com/office/drawing/2014/main" id="{63809D0C-6EE5-69A6-CEF1-8070B20A53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0184" name="组合 71">
            <a:extLst>
              <a:ext uri="{FF2B5EF4-FFF2-40B4-BE49-F238E27FC236}">
                <a16:creationId xmlns:a16="http://schemas.microsoft.com/office/drawing/2014/main" id="{269B2A05-4575-5F64-36BA-A905CA13955D}"/>
              </a:ext>
            </a:extLst>
          </p:cNvPr>
          <p:cNvGrpSpPr>
            <a:grpSpLocks/>
          </p:cNvGrpSpPr>
          <p:nvPr/>
        </p:nvGrpSpPr>
        <p:grpSpPr bwMode="auto">
          <a:xfrm>
            <a:off x="1712913" y="1787525"/>
            <a:ext cx="5653087" cy="3608388"/>
            <a:chOff x="1712976" y="1788220"/>
            <a:chExt cx="5652515" cy="3607635"/>
          </a:xfrm>
        </p:grpSpPr>
        <p:sp>
          <p:nvSpPr>
            <p:cNvPr id="50187" name="文本框 22">
              <a:extLst>
                <a:ext uri="{FF2B5EF4-FFF2-40B4-BE49-F238E27FC236}">
                  <a16:creationId xmlns:a16="http://schemas.microsoft.com/office/drawing/2014/main" id="{0801BEBE-014E-BDED-7724-EFB4143175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88" name="文本框 31">
              <a:extLst>
                <a:ext uri="{FF2B5EF4-FFF2-40B4-BE49-F238E27FC236}">
                  <a16:creationId xmlns:a16="http://schemas.microsoft.com/office/drawing/2014/main" id="{07184754-9DDD-20C7-DD61-CBBFB25105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89" name="文本框 32">
              <a:extLst>
                <a:ext uri="{FF2B5EF4-FFF2-40B4-BE49-F238E27FC236}">
                  <a16:creationId xmlns:a16="http://schemas.microsoft.com/office/drawing/2014/main" id="{77446042-3753-7A8B-60D1-C2782A443C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90" name="文本框 33">
              <a:extLst>
                <a:ext uri="{FF2B5EF4-FFF2-40B4-BE49-F238E27FC236}">
                  <a16:creationId xmlns:a16="http://schemas.microsoft.com/office/drawing/2014/main" id="{44A7A940-3F03-C3E3-A221-ECA7A46001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91" name="文本框 34">
              <a:extLst>
                <a:ext uri="{FF2B5EF4-FFF2-40B4-BE49-F238E27FC236}">
                  <a16:creationId xmlns:a16="http://schemas.microsoft.com/office/drawing/2014/main" id="{B32A85CB-5931-A2AD-EA22-F2B18E8085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92" name="文本框 35">
              <a:extLst>
                <a:ext uri="{FF2B5EF4-FFF2-40B4-BE49-F238E27FC236}">
                  <a16:creationId xmlns:a16="http://schemas.microsoft.com/office/drawing/2014/main" id="{710E8484-082B-55CF-4A65-C731EBA79F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93" name="文本框 36">
              <a:extLst>
                <a:ext uri="{FF2B5EF4-FFF2-40B4-BE49-F238E27FC236}">
                  <a16:creationId xmlns:a16="http://schemas.microsoft.com/office/drawing/2014/main" id="{4B4659FA-2BE6-076A-EF27-A96AEE7B2E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94" name="文本框 37">
              <a:extLst>
                <a:ext uri="{FF2B5EF4-FFF2-40B4-BE49-F238E27FC236}">
                  <a16:creationId xmlns:a16="http://schemas.microsoft.com/office/drawing/2014/main" id="{43D4D834-8DFE-6DC8-3C12-C612B7E012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95" name="文本框 38">
              <a:extLst>
                <a:ext uri="{FF2B5EF4-FFF2-40B4-BE49-F238E27FC236}">
                  <a16:creationId xmlns:a16="http://schemas.microsoft.com/office/drawing/2014/main" id="{35166843-F118-5595-F958-F122B476A9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96" name="文本框 39">
              <a:extLst>
                <a:ext uri="{FF2B5EF4-FFF2-40B4-BE49-F238E27FC236}">
                  <a16:creationId xmlns:a16="http://schemas.microsoft.com/office/drawing/2014/main" id="{01053FF2-BB47-66A6-F903-A19994E746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97" name="文本框 40">
              <a:extLst>
                <a:ext uri="{FF2B5EF4-FFF2-40B4-BE49-F238E27FC236}">
                  <a16:creationId xmlns:a16="http://schemas.microsoft.com/office/drawing/2014/main" id="{B44AE0EF-3D03-B4D8-5699-128990C958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98" name="文本框 41">
              <a:extLst>
                <a:ext uri="{FF2B5EF4-FFF2-40B4-BE49-F238E27FC236}">
                  <a16:creationId xmlns:a16="http://schemas.microsoft.com/office/drawing/2014/main" id="{7CB59992-C8B2-3F89-4E65-B2B0D93D68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199" name="文本框 42">
              <a:extLst>
                <a:ext uri="{FF2B5EF4-FFF2-40B4-BE49-F238E27FC236}">
                  <a16:creationId xmlns:a16="http://schemas.microsoft.com/office/drawing/2014/main" id="{072944D8-C65B-C258-C434-63B3C7D057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00" name="文本框 43">
              <a:extLst>
                <a:ext uri="{FF2B5EF4-FFF2-40B4-BE49-F238E27FC236}">
                  <a16:creationId xmlns:a16="http://schemas.microsoft.com/office/drawing/2014/main" id="{BE6F8778-1AE5-F065-6472-A5615C9A8C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01" name="文本框 44">
              <a:extLst>
                <a:ext uri="{FF2B5EF4-FFF2-40B4-BE49-F238E27FC236}">
                  <a16:creationId xmlns:a16="http://schemas.microsoft.com/office/drawing/2014/main" id="{9CC7C4CE-DA50-60AE-07A4-A98946E0D3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02" name="文本框 45">
              <a:extLst>
                <a:ext uri="{FF2B5EF4-FFF2-40B4-BE49-F238E27FC236}">
                  <a16:creationId xmlns:a16="http://schemas.microsoft.com/office/drawing/2014/main" id="{89D52309-58FE-57C2-5C58-494B655387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03" name="文本框 47">
              <a:extLst>
                <a:ext uri="{FF2B5EF4-FFF2-40B4-BE49-F238E27FC236}">
                  <a16:creationId xmlns:a16="http://schemas.microsoft.com/office/drawing/2014/main" id="{96DB7E9F-A211-E565-87C4-E667FFF521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04" name="文本框 49">
              <a:extLst>
                <a:ext uri="{FF2B5EF4-FFF2-40B4-BE49-F238E27FC236}">
                  <a16:creationId xmlns:a16="http://schemas.microsoft.com/office/drawing/2014/main" id="{2620F46F-54F6-752C-353D-E17BF27A9B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05" name="文本框 50">
              <a:extLst>
                <a:ext uri="{FF2B5EF4-FFF2-40B4-BE49-F238E27FC236}">
                  <a16:creationId xmlns:a16="http://schemas.microsoft.com/office/drawing/2014/main" id="{A0910880-23DC-9C26-4691-EBBECF1EC7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06" name="文本框 51">
              <a:extLst>
                <a:ext uri="{FF2B5EF4-FFF2-40B4-BE49-F238E27FC236}">
                  <a16:creationId xmlns:a16="http://schemas.microsoft.com/office/drawing/2014/main" id="{A9F87A92-E514-0F28-C999-363DEB7F64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07" name="文本框 52">
              <a:extLst>
                <a:ext uri="{FF2B5EF4-FFF2-40B4-BE49-F238E27FC236}">
                  <a16:creationId xmlns:a16="http://schemas.microsoft.com/office/drawing/2014/main" id="{58F1DE63-F6AF-306E-5833-73879A980A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08" name="文本框 53">
              <a:extLst>
                <a:ext uri="{FF2B5EF4-FFF2-40B4-BE49-F238E27FC236}">
                  <a16:creationId xmlns:a16="http://schemas.microsoft.com/office/drawing/2014/main" id="{B6B81FDD-C5AB-AB63-962A-8117C4D660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09" name="文本框 54">
              <a:extLst>
                <a:ext uri="{FF2B5EF4-FFF2-40B4-BE49-F238E27FC236}">
                  <a16:creationId xmlns:a16="http://schemas.microsoft.com/office/drawing/2014/main" id="{FE418AFE-4E03-2F59-A8B8-09562BB2C5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10" name="文本框 56">
              <a:extLst>
                <a:ext uri="{FF2B5EF4-FFF2-40B4-BE49-F238E27FC236}">
                  <a16:creationId xmlns:a16="http://schemas.microsoft.com/office/drawing/2014/main" id="{E5512DFA-86ED-A01B-E306-AB2EB7E4C9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11" name="文本框 57">
              <a:extLst>
                <a:ext uri="{FF2B5EF4-FFF2-40B4-BE49-F238E27FC236}">
                  <a16:creationId xmlns:a16="http://schemas.microsoft.com/office/drawing/2014/main" id="{E4708E84-F946-0956-D138-0143735B9F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12" name="文本框 58">
              <a:extLst>
                <a:ext uri="{FF2B5EF4-FFF2-40B4-BE49-F238E27FC236}">
                  <a16:creationId xmlns:a16="http://schemas.microsoft.com/office/drawing/2014/main" id="{5520AC4D-1B7D-9FF5-A728-89AC737DA8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13" name="文本框 59">
              <a:extLst>
                <a:ext uri="{FF2B5EF4-FFF2-40B4-BE49-F238E27FC236}">
                  <a16:creationId xmlns:a16="http://schemas.microsoft.com/office/drawing/2014/main" id="{5183C487-778A-B28E-4B73-2DA5F1AEE4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14" name="文本框 60">
              <a:extLst>
                <a:ext uri="{FF2B5EF4-FFF2-40B4-BE49-F238E27FC236}">
                  <a16:creationId xmlns:a16="http://schemas.microsoft.com/office/drawing/2014/main" id="{FE7E17FC-9490-7BB5-1101-5E5FBAD64A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15" name="文本框 61">
              <a:extLst>
                <a:ext uri="{FF2B5EF4-FFF2-40B4-BE49-F238E27FC236}">
                  <a16:creationId xmlns:a16="http://schemas.microsoft.com/office/drawing/2014/main" id="{3BB0F736-0F92-7CCD-D300-7313F93728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16" name="文本框 62">
              <a:extLst>
                <a:ext uri="{FF2B5EF4-FFF2-40B4-BE49-F238E27FC236}">
                  <a16:creationId xmlns:a16="http://schemas.microsoft.com/office/drawing/2014/main" id="{7411C03A-1C3F-CDFF-EDAC-45F5AEE4C5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17" name="文本框 64">
              <a:extLst>
                <a:ext uri="{FF2B5EF4-FFF2-40B4-BE49-F238E27FC236}">
                  <a16:creationId xmlns:a16="http://schemas.microsoft.com/office/drawing/2014/main" id="{529B1C1D-1421-2041-02EA-4E790CD77A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18" name="文本框 65">
              <a:extLst>
                <a:ext uri="{FF2B5EF4-FFF2-40B4-BE49-F238E27FC236}">
                  <a16:creationId xmlns:a16="http://schemas.microsoft.com/office/drawing/2014/main" id="{EB51307E-85D6-31D9-AE88-C6B86DF23F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0219" name="文本框 66">
              <a:extLst>
                <a:ext uri="{FF2B5EF4-FFF2-40B4-BE49-F238E27FC236}">
                  <a16:creationId xmlns:a16="http://schemas.microsoft.com/office/drawing/2014/main" id="{7BC91470-4098-925D-9646-003F2FE012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B6EB55A7-52CE-24ED-216C-01E655767DC7}"/>
              </a:ext>
            </a:extLst>
          </p:cNvPr>
          <p:cNvSpPr/>
          <p:nvPr/>
        </p:nvSpPr>
        <p:spPr>
          <a:xfrm>
            <a:off x="2854325" y="2346325"/>
            <a:ext cx="2193925" cy="744538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1</a:t>
            </a:r>
            <a:endParaRPr lang="zh-CN" altLang="en-US" dirty="0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4A6091B9-F55F-B3A8-2370-3E88AA6A8ED0}"/>
              </a:ext>
            </a:extLst>
          </p:cNvPr>
          <p:cNvSpPr/>
          <p:nvPr/>
        </p:nvSpPr>
        <p:spPr>
          <a:xfrm>
            <a:off x="2670175" y="4411663"/>
            <a:ext cx="3517900" cy="363537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21FA4A-C86B-206B-9757-D9FAE6606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序贯覆盖（非最优）</a:t>
            </a:r>
          </a:p>
        </p:txBody>
      </p:sp>
      <p:grpSp>
        <p:nvGrpSpPr>
          <p:cNvPr id="51203" name="组合 10">
            <a:extLst>
              <a:ext uri="{FF2B5EF4-FFF2-40B4-BE49-F238E27FC236}">
                <a16:creationId xmlns:a16="http://schemas.microsoft.com/office/drawing/2014/main" id="{6F48661F-6D14-9014-DA22-239EE5531B44}"/>
              </a:ext>
            </a:extLst>
          </p:cNvPr>
          <p:cNvGrpSpPr>
            <a:grpSpLocks/>
          </p:cNvGrpSpPr>
          <p:nvPr/>
        </p:nvGrpSpPr>
        <p:grpSpPr bwMode="auto">
          <a:xfrm>
            <a:off x="1427163" y="1852613"/>
            <a:ext cx="6192837" cy="3792537"/>
            <a:chOff x="1243584" y="1792224"/>
            <a:chExt cx="6193536" cy="3791712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0F240B96-1277-3CB8-F86C-1F6457C01AD7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C2C7B252-15B4-DE31-7815-113ADB827A53}"/>
                </a:ext>
              </a:extLst>
            </p:cNvPr>
            <p:cNvCxnSpPr/>
            <p:nvPr/>
          </p:nvCxnSpPr>
          <p:spPr>
            <a:xfrm>
              <a:off x="1256285" y="5583936"/>
              <a:ext cx="61808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204" name="组合 70">
            <a:extLst>
              <a:ext uri="{FF2B5EF4-FFF2-40B4-BE49-F238E27FC236}">
                <a16:creationId xmlns:a16="http://schemas.microsoft.com/office/drawing/2014/main" id="{864B01E1-94F1-9C0A-3058-34798C53B441}"/>
              </a:ext>
            </a:extLst>
          </p:cNvPr>
          <p:cNvGrpSpPr>
            <a:grpSpLocks/>
          </p:cNvGrpSpPr>
          <p:nvPr/>
        </p:nvGrpSpPr>
        <p:grpSpPr bwMode="auto">
          <a:xfrm>
            <a:off x="2551113" y="4270375"/>
            <a:ext cx="1106487" cy="730250"/>
            <a:chOff x="2551176" y="4271163"/>
            <a:chExt cx="1106424" cy="729517"/>
          </a:xfrm>
        </p:grpSpPr>
        <p:sp>
          <p:nvSpPr>
            <p:cNvPr id="51259" name="文本框 15">
              <a:extLst>
                <a:ext uri="{FF2B5EF4-FFF2-40B4-BE49-F238E27FC236}">
                  <a16:creationId xmlns:a16="http://schemas.microsoft.com/office/drawing/2014/main" id="{C403C6E4-127C-F430-E9D2-6C87D1A487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60" name="文本框 23">
              <a:extLst>
                <a:ext uri="{FF2B5EF4-FFF2-40B4-BE49-F238E27FC236}">
                  <a16:creationId xmlns:a16="http://schemas.microsoft.com/office/drawing/2014/main" id="{923BFA59-4BA5-5F7D-4B39-EA10CD90CA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61" name="文本框 24">
              <a:extLst>
                <a:ext uri="{FF2B5EF4-FFF2-40B4-BE49-F238E27FC236}">
                  <a16:creationId xmlns:a16="http://schemas.microsoft.com/office/drawing/2014/main" id="{E552155C-76AC-CF10-3AFF-F154A42297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62" name="文本框 25">
              <a:extLst>
                <a:ext uri="{FF2B5EF4-FFF2-40B4-BE49-F238E27FC236}">
                  <a16:creationId xmlns:a16="http://schemas.microsoft.com/office/drawing/2014/main" id="{DCD92D17-09DD-9664-4B8F-079DDB198A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63" name="文本框 26">
              <a:extLst>
                <a:ext uri="{FF2B5EF4-FFF2-40B4-BE49-F238E27FC236}">
                  <a16:creationId xmlns:a16="http://schemas.microsoft.com/office/drawing/2014/main" id="{6B927C35-8438-D627-F64B-7271EBF72F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1205" name="组合 69">
            <a:extLst>
              <a:ext uri="{FF2B5EF4-FFF2-40B4-BE49-F238E27FC236}">
                <a16:creationId xmlns:a16="http://schemas.microsoft.com/office/drawing/2014/main" id="{19A86424-062A-5BE6-387C-CAAF06F20E50}"/>
              </a:ext>
            </a:extLst>
          </p:cNvPr>
          <p:cNvGrpSpPr>
            <a:grpSpLocks/>
          </p:cNvGrpSpPr>
          <p:nvPr/>
        </p:nvGrpSpPr>
        <p:grpSpPr bwMode="auto">
          <a:xfrm>
            <a:off x="4918075" y="4014788"/>
            <a:ext cx="1489075" cy="768350"/>
            <a:chOff x="4917947" y="4015329"/>
            <a:chExt cx="1488948" cy="767663"/>
          </a:xfrm>
        </p:grpSpPr>
        <p:sp>
          <p:nvSpPr>
            <p:cNvPr id="51255" name="文本框 27">
              <a:extLst>
                <a:ext uri="{FF2B5EF4-FFF2-40B4-BE49-F238E27FC236}">
                  <a16:creationId xmlns:a16="http://schemas.microsoft.com/office/drawing/2014/main" id="{8AF6E9C8-F4F9-9525-8A45-3E56240C6F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56" name="文本框 28">
              <a:extLst>
                <a:ext uri="{FF2B5EF4-FFF2-40B4-BE49-F238E27FC236}">
                  <a16:creationId xmlns:a16="http://schemas.microsoft.com/office/drawing/2014/main" id="{060B3EDA-3027-64A6-680D-AF281702B2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57" name="文本框 29">
              <a:extLst>
                <a:ext uri="{FF2B5EF4-FFF2-40B4-BE49-F238E27FC236}">
                  <a16:creationId xmlns:a16="http://schemas.microsoft.com/office/drawing/2014/main" id="{E01E36FC-58EE-4818-6AF8-5EBA540693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58" name="文本框 30">
              <a:extLst>
                <a:ext uri="{FF2B5EF4-FFF2-40B4-BE49-F238E27FC236}">
                  <a16:creationId xmlns:a16="http://schemas.microsoft.com/office/drawing/2014/main" id="{331AADFA-34B1-207D-FED6-A2814D0563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51206" name="文本框 55">
            <a:extLst>
              <a:ext uri="{FF2B5EF4-FFF2-40B4-BE49-F238E27FC236}">
                <a16:creationId xmlns:a16="http://schemas.microsoft.com/office/drawing/2014/main" id="{95D3CCB4-616D-64F4-8893-725E698F70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0088" y="527208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51207" name="组合 68">
            <a:extLst>
              <a:ext uri="{FF2B5EF4-FFF2-40B4-BE49-F238E27FC236}">
                <a16:creationId xmlns:a16="http://schemas.microsoft.com/office/drawing/2014/main" id="{57D25C89-22C2-01F6-42B7-B2AF26BBA67D}"/>
              </a:ext>
            </a:extLst>
          </p:cNvPr>
          <p:cNvGrpSpPr>
            <a:grpSpLocks/>
          </p:cNvGrpSpPr>
          <p:nvPr/>
        </p:nvGrpSpPr>
        <p:grpSpPr bwMode="auto">
          <a:xfrm>
            <a:off x="2743200" y="2232025"/>
            <a:ext cx="2305050" cy="1363663"/>
            <a:chOff x="2743200" y="2231377"/>
            <a:chExt cx="2304287" cy="1364347"/>
          </a:xfrm>
        </p:grpSpPr>
        <p:sp>
          <p:nvSpPr>
            <p:cNvPr id="51244" name="文本框 11">
              <a:extLst>
                <a:ext uri="{FF2B5EF4-FFF2-40B4-BE49-F238E27FC236}">
                  <a16:creationId xmlns:a16="http://schemas.microsoft.com/office/drawing/2014/main" id="{6225B4C0-22EA-C552-F901-D394F23CC4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45" name="文本框 12">
              <a:extLst>
                <a:ext uri="{FF2B5EF4-FFF2-40B4-BE49-F238E27FC236}">
                  <a16:creationId xmlns:a16="http://schemas.microsoft.com/office/drawing/2014/main" id="{5DF7080B-F89B-FDB0-B50E-68F3EDCD07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46" name="文本框 13">
              <a:extLst>
                <a:ext uri="{FF2B5EF4-FFF2-40B4-BE49-F238E27FC236}">
                  <a16:creationId xmlns:a16="http://schemas.microsoft.com/office/drawing/2014/main" id="{28DCF715-ABBF-E2EA-4141-E19132F131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47" name="文本框 14">
              <a:extLst>
                <a:ext uri="{FF2B5EF4-FFF2-40B4-BE49-F238E27FC236}">
                  <a16:creationId xmlns:a16="http://schemas.microsoft.com/office/drawing/2014/main" id="{2B68443F-6103-AD11-8A85-EF3840E7D7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48" name="文本框 16">
              <a:extLst>
                <a:ext uri="{FF2B5EF4-FFF2-40B4-BE49-F238E27FC236}">
                  <a16:creationId xmlns:a16="http://schemas.microsoft.com/office/drawing/2014/main" id="{E8FAF7E4-EFF2-1159-17EE-B6FCA066EB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49" name="文本框 17">
              <a:extLst>
                <a:ext uri="{FF2B5EF4-FFF2-40B4-BE49-F238E27FC236}">
                  <a16:creationId xmlns:a16="http://schemas.microsoft.com/office/drawing/2014/main" id="{B1718C4D-6654-52C1-182B-E8ACA4038E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50" name="文本框 18">
              <a:extLst>
                <a:ext uri="{FF2B5EF4-FFF2-40B4-BE49-F238E27FC236}">
                  <a16:creationId xmlns:a16="http://schemas.microsoft.com/office/drawing/2014/main" id="{2FAFD91A-8DCE-ED1F-1D23-2B3B030584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51" name="文本框 19">
              <a:extLst>
                <a:ext uri="{FF2B5EF4-FFF2-40B4-BE49-F238E27FC236}">
                  <a16:creationId xmlns:a16="http://schemas.microsoft.com/office/drawing/2014/main" id="{F0D60B22-867A-D6DC-C37E-F49A85148D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52" name="文本框 20">
              <a:extLst>
                <a:ext uri="{FF2B5EF4-FFF2-40B4-BE49-F238E27FC236}">
                  <a16:creationId xmlns:a16="http://schemas.microsoft.com/office/drawing/2014/main" id="{24C99272-28B2-5131-6F22-ADA8EE58C1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53" name="文本框 21">
              <a:extLst>
                <a:ext uri="{FF2B5EF4-FFF2-40B4-BE49-F238E27FC236}">
                  <a16:creationId xmlns:a16="http://schemas.microsoft.com/office/drawing/2014/main" id="{15781C3B-B103-EC39-E23D-85C20DEB34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1254" name="文本框 63">
              <a:extLst>
                <a:ext uri="{FF2B5EF4-FFF2-40B4-BE49-F238E27FC236}">
                  <a16:creationId xmlns:a16="http://schemas.microsoft.com/office/drawing/2014/main" id="{CAB5369C-9130-7561-2CFD-A0F5B0828E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1208" name="组合 71">
            <a:extLst>
              <a:ext uri="{FF2B5EF4-FFF2-40B4-BE49-F238E27FC236}">
                <a16:creationId xmlns:a16="http://schemas.microsoft.com/office/drawing/2014/main" id="{CD31C6F8-79C7-EDDC-5832-D96F4EDCA47F}"/>
              </a:ext>
            </a:extLst>
          </p:cNvPr>
          <p:cNvGrpSpPr>
            <a:grpSpLocks/>
          </p:cNvGrpSpPr>
          <p:nvPr/>
        </p:nvGrpSpPr>
        <p:grpSpPr bwMode="auto">
          <a:xfrm>
            <a:off x="1712913" y="1787525"/>
            <a:ext cx="5653087" cy="3608388"/>
            <a:chOff x="1712976" y="1788220"/>
            <a:chExt cx="5652515" cy="3607635"/>
          </a:xfrm>
        </p:grpSpPr>
        <p:sp>
          <p:nvSpPr>
            <p:cNvPr id="51211" name="文本框 22">
              <a:extLst>
                <a:ext uri="{FF2B5EF4-FFF2-40B4-BE49-F238E27FC236}">
                  <a16:creationId xmlns:a16="http://schemas.microsoft.com/office/drawing/2014/main" id="{EBC6EAAA-29FA-2B67-2E1F-8366FCFF9D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12" name="文本框 31">
              <a:extLst>
                <a:ext uri="{FF2B5EF4-FFF2-40B4-BE49-F238E27FC236}">
                  <a16:creationId xmlns:a16="http://schemas.microsoft.com/office/drawing/2014/main" id="{E120C5C6-23AA-87A0-280C-DBFC946922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13" name="文本框 32">
              <a:extLst>
                <a:ext uri="{FF2B5EF4-FFF2-40B4-BE49-F238E27FC236}">
                  <a16:creationId xmlns:a16="http://schemas.microsoft.com/office/drawing/2014/main" id="{AC32051A-5099-36CF-460F-AFD44BA4E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14" name="文本框 33">
              <a:extLst>
                <a:ext uri="{FF2B5EF4-FFF2-40B4-BE49-F238E27FC236}">
                  <a16:creationId xmlns:a16="http://schemas.microsoft.com/office/drawing/2014/main" id="{3679BBFA-9C95-E54A-6E1C-48A611086B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15" name="文本框 34">
              <a:extLst>
                <a:ext uri="{FF2B5EF4-FFF2-40B4-BE49-F238E27FC236}">
                  <a16:creationId xmlns:a16="http://schemas.microsoft.com/office/drawing/2014/main" id="{78858F53-5638-A8E6-6663-61D9250CBA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16" name="文本框 35">
              <a:extLst>
                <a:ext uri="{FF2B5EF4-FFF2-40B4-BE49-F238E27FC236}">
                  <a16:creationId xmlns:a16="http://schemas.microsoft.com/office/drawing/2014/main" id="{2EAB59E2-B3D8-7B9F-D3D0-64E83FB070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17" name="文本框 36">
              <a:extLst>
                <a:ext uri="{FF2B5EF4-FFF2-40B4-BE49-F238E27FC236}">
                  <a16:creationId xmlns:a16="http://schemas.microsoft.com/office/drawing/2014/main" id="{F7A37E41-4757-D76D-DBF5-98BFD2C30D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18" name="文本框 37">
              <a:extLst>
                <a:ext uri="{FF2B5EF4-FFF2-40B4-BE49-F238E27FC236}">
                  <a16:creationId xmlns:a16="http://schemas.microsoft.com/office/drawing/2014/main" id="{316552A9-EC01-B932-8F05-3279BC40C6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19" name="文本框 38">
              <a:extLst>
                <a:ext uri="{FF2B5EF4-FFF2-40B4-BE49-F238E27FC236}">
                  <a16:creationId xmlns:a16="http://schemas.microsoft.com/office/drawing/2014/main" id="{10C4DCF9-4B40-3F49-ACF6-ABDABBD8F9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20" name="文本框 39">
              <a:extLst>
                <a:ext uri="{FF2B5EF4-FFF2-40B4-BE49-F238E27FC236}">
                  <a16:creationId xmlns:a16="http://schemas.microsoft.com/office/drawing/2014/main" id="{04BB41DF-2B29-6437-E497-892035B63D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21" name="文本框 40">
              <a:extLst>
                <a:ext uri="{FF2B5EF4-FFF2-40B4-BE49-F238E27FC236}">
                  <a16:creationId xmlns:a16="http://schemas.microsoft.com/office/drawing/2014/main" id="{59FCDB10-78BE-C925-4A8F-4147BA6BCB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22" name="文本框 41">
              <a:extLst>
                <a:ext uri="{FF2B5EF4-FFF2-40B4-BE49-F238E27FC236}">
                  <a16:creationId xmlns:a16="http://schemas.microsoft.com/office/drawing/2014/main" id="{12F33411-A5D0-7123-6076-EA9FF57A52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23" name="文本框 42">
              <a:extLst>
                <a:ext uri="{FF2B5EF4-FFF2-40B4-BE49-F238E27FC236}">
                  <a16:creationId xmlns:a16="http://schemas.microsoft.com/office/drawing/2014/main" id="{10FEE9A6-0AFB-3EE4-BFA0-A5CFA2B643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24" name="文本框 43">
              <a:extLst>
                <a:ext uri="{FF2B5EF4-FFF2-40B4-BE49-F238E27FC236}">
                  <a16:creationId xmlns:a16="http://schemas.microsoft.com/office/drawing/2014/main" id="{3FECBCE8-C53F-8760-6735-D1864DC637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25" name="文本框 44">
              <a:extLst>
                <a:ext uri="{FF2B5EF4-FFF2-40B4-BE49-F238E27FC236}">
                  <a16:creationId xmlns:a16="http://schemas.microsoft.com/office/drawing/2014/main" id="{4D9F068B-C86A-C21E-E3E4-E6F058AD46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26" name="文本框 45">
              <a:extLst>
                <a:ext uri="{FF2B5EF4-FFF2-40B4-BE49-F238E27FC236}">
                  <a16:creationId xmlns:a16="http://schemas.microsoft.com/office/drawing/2014/main" id="{33E742E7-F0FF-1521-FBF8-5FBE1DFDF4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27" name="文本框 47">
              <a:extLst>
                <a:ext uri="{FF2B5EF4-FFF2-40B4-BE49-F238E27FC236}">
                  <a16:creationId xmlns:a16="http://schemas.microsoft.com/office/drawing/2014/main" id="{15004C35-88DE-6EC2-BBAF-65B3F73DF3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28" name="文本框 49">
              <a:extLst>
                <a:ext uri="{FF2B5EF4-FFF2-40B4-BE49-F238E27FC236}">
                  <a16:creationId xmlns:a16="http://schemas.microsoft.com/office/drawing/2014/main" id="{911FCA6B-8D4A-ED2D-0286-64F25C44E9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29" name="文本框 50">
              <a:extLst>
                <a:ext uri="{FF2B5EF4-FFF2-40B4-BE49-F238E27FC236}">
                  <a16:creationId xmlns:a16="http://schemas.microsoft.com/office/drawing/2014/main" id="{1EEA4950-20CC-B089-C23C-F9ED855F27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30" name="文本框 51">
              <a:extLst>
                <a:ext uri="{FF2B5EF4-FFF2-40B4-BE49-F238E27FC236}">
                  <a16:creationId xmlns:a16="http://schemas.microsoft.com/office/drawing/2014/main" id="{EAC89CC9-976C-ADB7-2DC3-911C52B44F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31" name="文本框 52">
              <a:extLst>
                <a:ext uri="{FF2B5EF4-FFF2-40B4-BE49-F238E27FC236}">
                  <a16:creationId xmlns:a16="http://schemas.microsoft.com/office/drawing/2014/main" id="{97CF9E8F-5D01-B688-323C-C07F7FDE0A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32" name="文本框 53">
              <a:extLst>
                <a:ext uri="{FF2B5EF4-FFF2-40B4-BE49-F238E27FC236}">
                  <a16:creationId xmlns:a16="http://schemas.microsoft.com/office/drawing/2014/main" id="{8BB5170A-AA33-B9B9-3E40-BB20E4812E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33" name="文本框 54">
              <a:extLst>
                <a:ext uri="{FF2B5EF4-FFF2-40B4-BE49-F238E27FC236}">
                  <a16:creationId xmlns:a16="http://schemas.microsoft.com/office/drawing/2014/main" id="{77183965-6D31-8034-6F49-A3B1625CBD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34" name="文本框 56">
              <a:extLst>
                <a:ext uri="{FF2B5EF4-FFF2-40B4-BE49-F238E27FC236}">
                  <a16:creationId xmlns:a16="http://schemas.microsoft.com/office/drawing/2014/main" id="{29538B8F-84FA-EE0E-EDA0-E65E01CA96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35" name="文本框 57">
              <a:extLst>
                <a:ext uri="{FF2B5EF4-FFF2-40B4-BE49-F238E27FC236}">
                  <a16:creationId xmlns:a16="http://schemas.microsoft.com/office/drawing/2014/main" id="{BE48044D-EC5A-1A25-8641-3E0B89C3F7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36" name="文本框 58">
              <a:extLst>
                <a:ext uri="{FF2B5EF4-FFF2-40B4-BE49-F238E27FC236}">
                  <a16:creationId xmlns:a16="http://schemas.microsoft.com/office/drawing/2014/main" id="{EB884B9C-B062-F257-461D-1B998AA074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37" name="文本框 59">
              <a:extLst>
                <a:ext uri="{FF2B5EF4-FFF2-40B4-BE49-F238E27FC236}">
                  <a16:creationId xmlns:a16="http://schemas.microsoft.com/office/drawing/2014/main" id="{9BCDF589-7AE1-28A8-B5B1-1CFB09087C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38" name="文本框 60">
              <a:extLst>
                <a:ext uri="{FF2B5EF4-FFF2-40B4-BE49-F238E27FC236}">
                  <a16:creationId xmlns:a16="http://schemas.microsoft.com/office/drawing/2014/main" id="{914001D8-FE0B-CE4C-D346-BEA1719E06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39" name="文本框 61">
              <a:extLst>
                <a:ext uri="{FF2B5EF4-FFF2-40B4-BE49-F238E27FC236}">
                  <a16:creationId xmlns:a16="http://schemas.microsoft.com/office/drawing/2014/main" id="{B461B9B0-A906-2193-D3A5-9AC71E0BFC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40" name="文本框 62">
              <a:extLst>
                <a:ext uri="{FF2B5EF4-FFF2-40B4-BE49-F238E27FC236}">
                  <a16:creationId xmlns:a16="http://schemas.microsoft.com/office/drawing/2014/main" id="{C17EF888-5675-2431-9157-6DCF9AB531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41" name="文本框 64">
              <a:extLst>
                <a:ext uri="{FF2B5EF4-FFF2-40B4-BE49-F238E27FC236}">
                  <a16:creationId xmlns:a16="http://schemas.microsoft.com/office/drawing/2014/main" id="{1482FDFB-6E2A-C274-B752-0CAFD10D40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42" name="文本框 65">
              <a:extLst>
                <a:ext uri="{FF2B5EF4-FFF2-40B4-BE49-F238E27FC236}">
                  <a16:creationId xmlns:a16="http://schemas.microsoft.com/office/drawing/2014/main" id="{A0042ED6-DA77-25C3-3582-694BC53F30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1243" name="文本框 66">
              <a:extLst>
                <a:ext uri="{FF2B5EF4-FFF2-40B4-BE49-F238E27FC236}">
                  <a16:creationId xmlns:a16="http://schemas.microsoft.com/office/drawing/2014/main" id="{28A1F352-C5DB-19A9-3623-DC514D5C9B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8EC5BC80-4F06-A60A-8DBD-71249D720523}"/>
              </a:ext>
            </a:extLst>
          </p:cNvPr>
          <p:cNvSpPr/>
          <p:nvPr/>
        </p:nvSpPr>
        <p:spPr>
          <a:xfrm>
            <a:off x="2854325" y="2346325"/>
            <a:ext cx="2193925" cy="744538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1</a:t>
            </a:r>
            <a:endParaRPr lang="zh-CN" altLang="en-US" dirty="0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5A13E4EC-D182-42DE-DFCC-29F55EACEBA8}"/>
              </a:ext>
            </a:extLst>
          </p:cNvPr>
          <p:cNvSpPr/>
          <p:nvPr/>
        </p:nvSpPr>
        <p:spPr>
          <a:xfrm>
            <a:off x="2670175" y="4411663"/>
            <a:ext cx="3517900" cy="363537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2</a:t>
            </a:r>
            <a:endParaRPr lang="zh-CN" alt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386645-B8C4-9A35-6402-F5D4CD1E2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序贯覆盖（非最优）</a:t>
            </a:r>
          </a:p>
        </p:txBody>
      </p:sp>
      <p:grpSp>
        <p:nvGrpSpPr>
          <p:cNvPr id="52227" name="组合 10">
            <a:extLst>
              <a:ext uri="{FF2B5EF4-FFF2-40B4-BE49-F238E27FC236}">
                <a16:creationId xmlns:a16="http://schemas.microsoft.com/office/drawing/2014/main" id="{DBCC37AF-D469-1B26-38A0-F7AFEEFA62B1}"/>
              </a:ext>
            </a:extLst>
          </p:cNvPr>
          <p:cNvGrpSpPr>
            <a:grpSpLocks/>
          </p:cNvGrpSpPr>
          <p:nvPr/>
        </p:nvGrpSpPr>
        <p:grpSpPr bwMode="auto">
          <a:xfrm>
            <a:off x="1427163" y="1852613"/>
            <a:ext cx="6192837" cy="3792537"/>
            <a:chOff x="1243584" y="1792224"/>
            <a:chExt cx="6193536" cy="3791712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6AA91845-C95F-95AF-02AA-41CFEE5E4190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720A653E-4EF3-AF4D-AFDE-001FF42A2C8D}"/>
                </a:ext>
              </a:extLst>
            </p:cNvPr>
            <p:cNvCxnSpPr/>
            <p:nvPr/>
          </p:nvCxnSpPr>
          <p:spPr>
            <a:xfrm>
              <a:off x="1256285" y="5583936"/>
              <a:ext cx="61808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228" name="组合 70">
            <a:extLst>
              <a:ext uri="{FF2B5EF4-FFF2-40B4-BE49-F238E27FC236}">
                <a16:creationId xmlns:a16="http://schemas.microsoft.com/office/drawing/2014/main" id="{9A0E27D8-AAF8-40D4-21DD-D6CF26217647}"/>
              </a:ext>
            </a:extLst>
          </p:cNvPr>
          <p:cNvGrpSpPr>
            <a:grpSpLocks/>
          </p:cNvGrpSpPr>
          <p:nvPr/>
        </p:nvGrpSpPr>
        <p:grpSpPr bwMode="auto">
          <a:xfrm>
            <a:off x="2551113" y="4270375"/>
            <a:ext cx="1106487" cy="730250"/>
            <a:chOff x="2551176" y="4271163"/>
            <a:chExt cx="1106424" cy="729517"/>
          </a:xfrm>
        </p:grpSpPr>
        <p:sp>
          <p:nvSpPr>
            <p:cNvPr id="52286" name="文本框 15">
              <a:extLst>
                <a:ext uri="{FF2B5EF4-FFF2-40B4-BE49-F238E27FC236}">
                  <a16:creationId xmlns:a16="http://schemas.microsoft.com/office/drawing/2014/main" id="{9CDC5CA4-BD10-C0B3-A7B3-F6A6729B39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87" name="文本框 23">
              <a:extLst>
                <a:ext uri="{FF2B5EF4-FFF2-40B4-BE49-F238E27FC236}">
                  <a16:creationId xmlns:a16="http://schemas.microsoft.com/office/drawing/2014/main" id="{472D40EE-9C0A-B6EE-0F54-FC3B3C2B99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88" name="文本框 24">
              <a:extLst>
                <a:ext uri="{FF2B5EF4-FFF2-40B4-BE49-F238E27FC236}">
                  <a16:creationId xmlns:a16="http://schemas.microsoft.com/office/drawing/2014/main" id="{020408A1-EE32-5A94-1281-03F6612BB3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89" name="文本框 25">
              <a:extLst>
                <a:ext uri="{FF2B5EF4-FFF2-40B4-BE49-F238E27FC236}">
                  <a16:creationId xmlns:a16="http://schemas.microsoft.com/office/drawing/2014/main" id="{B69C53D7-49D2-5413-2196-9B9DF1E79E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90" name="文本框 26">
              <a:extLst>
                <a:ext uri="{FF2B5EF4-FFF2-40B4-BE49-F238E27FC236}">
                  <a16:creationId xmlns:a16="http://schemas.microsoft.com/office/drawing/2014/main" id="{4A07D062-4274-C065-DAFA-A985987B79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2229" name="组合 69">
            <a:extLst>
              <a:ext uri="{FF2B5EF4-FFF2-40B4-BE49-F238E27FC236}">
                <a16:creationId xmlns:a16="http://schemas.microsoft.com/office/drawing/2014/main" id="{72988E50-7741-8934-1EAA-03CB41D4D3D7}"/>
              </a:ext>
            </a:extLst>
          </p:cNvPr>
          <p:cNvGrpSpPr>
            <a:grpSpLocks/>
          </p:cNvGrpSpPr>
          <p:nvPr/>
        </p:nvGrpSpPr>
        <p:grpSpPr bwMode="auto">
          <a:xfrm>
            <a:off x="4918075" y="4014788"/>
            <a:ext cx="1489075" cy="768350"/>
            <a:chOff x="4917947" y="4015329"/>
            <a:chExt cx="1488948" cy="767663"/>
          </a:xfrm>
        </p:grpSpPr>
        <p:sp>
          <p:nvSpPr>
            <p:cNvPr id="52282" name="文本框 27">
              <a:extLst>
                <a:ext uri="{FF2B5EF4-FFF2-40B4-BE49-F238E27FC236}">
                  <a16:creationId xmlns:a16="http://schemas.microsoft.com/office/drawing/2014/main" id="{1ADF4D35-018F-1E23-32E3-DE3122BD78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83" name="文本框 28">
              <a:extLst>
                <a:ext uri="{FF2B5EF4-FFF2-40B4-BE49-F238E27FC236}">
                  <a16:creationId xmlns:a16="http://schemas.microsoft.com/office/drawing/2014/main" id="{343C0BA4-06D7-B99A-2AE6-85714F4B4C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84" name="文本框 29">
              <a:extLst>
                <a:ext uri="{FF2B5EF4-FFF2-40B4-BE49-F238E27FC236}">
                  <a16:creationId xmlns:a16="http://schemas.microsoft.com/office/drawing/2014/main" id="{31E1794C-FE31-CDDE-8C95-36E2DF6D79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85" name="文本框 30">
              <a:extLst>
                <a:ext uri="{FF2B5EF4-FFF2-40B4-BE49-F238E27FC236}">
                  <a16:creationId xmlns:a16="http://schemas.microsoft.com/office/drawing/2014/main" id="{D3CC3C5D-7E11-641B-B828-44BC1EF3EB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52230" name="文本框 55">
            <a:extLst>
              <a:ext uri="{FF2B5EF4-FFF2-40B4-BE49-F238E27FC236}">
                <a16:creationId xmlns:a16="http://schemas.microsoft.com/office/drawing/2014/main" id="{BAE54956-BCE9-34D4-26B4-8C3D6E4388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0088" y="527208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52231" name="组合 68">
            <a:extLst>
              <a:ext uri="{FF2B5EF4-FFF2-40B4-BE49-F238E27FC236}">
                <a16:creationId xmlns:a16="http://schemas.microsoft.com/office/drawing/2014/main" id="{D3C42D89-EE3A-7B85-E048-8D38C9970FB3}"/>
              </a:ext>
            </a:extLst>
          </p:cNvPr>
          <p:cNvGrpSpPr>
            <a:grpSpLocks/>
          </p:cNvGrpSpPr>
          <p:nvPr/>
        </p:nvGrpSpPr>
        <p:grpSpPr bwMode="auto">
          <a:xfrm>
            <a:off x="2743200" y="2232025"/>
            <a:ext cx="2305050" cy="1363663"/>
            <a:chOff x="2743200" y="2231377"/>
            <a:chExt cx="2304287" cy="1364347"/>
          </a:xfrm>
        </p:grpSpPr>
        <p:sp>
          <p:nvSpPr>
            <p:cNvPr id="52271" name="文本框 11">
              <a:extLst>
                <a:ext uri="{FF2B5EF4-FFF2-40B4-BE49-F238E27FC236}">
                  <a16:creationId xmlns:a16="http://schemas.microsoft.com/office/drawing/2014/main" id="{BDCF8D96-55E2-B42A-5A3B-B6C45709B4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72" name="文本框 12">
              <a:extLst>
                <a:ext uri="{FF2B5EF4-FFF2-40B4-BE49-F238E27FC236}">
                  <a16:creationId xmlns:a16="http://schemas.microsoft.com/office/drawing/2014/main" id="{C3C1A61A-707D-8CBA-EE28-80334AC27F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73" name="文本框 13">
              <a:extLst>
                <a:ext uri="{FF2B5EF4-FFF2-40B4-BE49-F238E27FC236}">
                  <a16:creationId xmlns:a16="http://schemas.microsoft.com/office/drawing/2014/main" id="{5C60F29E-B4D1-7FE8-8026-70E2DFD555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74" name="文本框 14">
              <a:extLst>
                <a:ext uri="{FF2B5EF4-FFF2-40B4-BE49-F238E27FC236}">
                  <a16:creationId xmlns:a16="http://schemas.microsoft.com/office/drawing/2014/main" id="{5312C05E-B0C7-CB1C-0683-3F74B0C907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75" name="文本框 16">
              <a:extLst>
                <a:ext uri="{FF2B5EF4-FFF2-40B4-BE49-F238E27FC236}">
                  <a16:creationId xmlns:a16="http://schemas.microsoft.com/office/drawing/2014/main" id="{0DF56799-24CA-DFF9-3BFE-1438F04B38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76" name="文本框 17">
              <a:extLst>
                <a:ext uri="{FF2B5EF4-FFF2-40B4-BE49-F238E27FC236}">
                  <a16:creationId xmlns:a16="http://schemas.microsoft.com/office/drawing/2014/main" id="{68741A7F-BBD5-3025-5BA7-CAEC523EBF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77" name="文本框 18">
              <a:extLst>
                <a:ext uri="{FF2B5EF4-FFF2-40B4-BE49-F238E27FC236}">
                  <a16:creationId xmlns:a16="http://schemas.microsoft.com/office/drawing/2014/main" id="{ABD3E1F1-3AAA-384F-E803-9587F26136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78" name="文本框 19">
              <a:extLst>
                <a:ext uri="{FF2B5EF4-FFF2-40B4-BE49-F238E27FC236}">
                  <a16:creationId xmlns:a16="http://schemas.microsoft.com/office/drawing/2014/main" id="{EF84A390-0FD1-A4F9-8035-B9781A38CE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79" name="文本框 20">
              <a:extLst>
                <a:ext uri="{FF2B5EF4-FFF2-40B4-BE49-F238E27FC236}">
                  <a16:creationId xmlns:a16="http://schemas.microsoft.com/office/drawing/2014/main" id="{8B4A292C-DBD7-ACFA-41E6-FB6C77A18F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80" name="文本框 21">
              <a:extLst>
                <a:ext uri="{FF2B5EF4-FFF2-40B4-BE49-F238E27FC236}">
                  <a16:creationId xmlns:a16="http://schemas.microsoft.com/office/drawing/2014/main" id="{E123A43B-90CF-BBF0-4E21-6B2D030E3C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2281" name="文本框 63">
              <a:extLst>
                <a:ext uri="{FF2B5EF4-FFF2-40B4-BE49-F238E27FC236}">
                  <a16:creationId xmlns:a16="http://schemas.microsoft.com/office/drawing/2014/main" id="{7800A5F9-53BD-A5E5-97AF-07F75EB96E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2232" name="组合 71">
            <a:extLst>
              <a:ext uri="{FF2B5EF4-FFF2-40B4-BE49-F238E27FC236}">
                <a16:creationId xmlns:a16="http://schemas.microsoft.com/office/drawing/2014/main" id="{CC54B7A9-E409-3A09-2A41-E08A1A34E1D8}"/>
              </a:ext>
            </a:extLst>
          </p:cNvPr>
          <p:cNvGrpSpPr>
            <a:grpSpLocks/>
          </p:cNvGrpSpPr>
          <p:nvPr/>
        </p:nvGrpSpPr>
        <p:grpSpPr bwMode="auto">
          <a:xfrm>
            <a:off x="1712913" y="1787525"/>
            <a:ext cx="5653087" cy="3608388"/>
            <a:chOff x="1712976" y="1788220"/>
            <a:chExt cx="5652515" cy="3607635"/>
          </a:xfrm>
        </p:grpSpPr>
        <p:sp>
          <p:nvSpPr>
            <p:cNvPr id="52238" name="文本框 22">
              <a:extLst>
                <a:ext uri="{FF2B5EF4-FFF2-40B4-BE49-F238E27FC236}">
                  <a16:creationId xmlns:a16="http://schemas.microsoft.com/office/drawing/2014/main" id="{A97DCD61-5A66-C6E5-6E66-C5C50AF40A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39" name="文本框 31">
              <a:extLst>
                <a:ext uri="{FF2B5EF4-FFF2-40B4-BE49-F238E27FC236}">
                  <a16:creationId xmlns:a16="http://schemas.microsoft.com/office/drawing/2014/main" id="{1ED800FA-1F9D-5408-7A02-C5F6AAF0E7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40" name="文本框 32">
              <a:extLst>
                <a:ext uri="{FF2B5EF4-FFF2-40B4-BE49-F238E27FC236}">
                  <a16:creationId xmlns:a16="http://schemas.microsoft.com/office/drawing/2014/main" id="{DCB1D8A3-010B-DA79-69AE-21728A7D4D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41" name="文本框 33">
              <a:extLst>
                <a:ext uri="{FF2B5EF4-FFF2-40B4-BE49-F238E27FC236}">
                  <a16:creationId xmlns:a16="http://schemas.microsoft.com/office/drawing/2014/main" id="{F58FB849-6064-52BA-E53A-C3D5EDD1C2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42" name="文本框 34">
              <a:extLst>
                <a:ext uri="{FF2B5EF4-FFF2-40B4-BE49-F238E27FC236}">
                  <a16:creationId xmlns:a16="http://schemas.microsoft.com/office/drawing/2014/main" id="{0CA47769-8B03-9786-80BD-2F514D12FF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43" name="文本框 35">
              <a:extLst>
                <a:ext uri="{FF2B5EF4-FFF2-40B4-BE49-F238E27FC236}">
                  <a16:creationId xmlns:a16="http://schemas.microsoft.com/office/drawing/2014/main" id="{86A7A779-691F-ED12-024F-67E0A2CDDB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44" name="文本框 36">
              <a:extLst>
                <a:ext uri="{FF2B5EF4-FFF2-40B4-BE49-F238E27FC236}">
                  <a16:creationId xmlns:a16="http://schemas.microsoft.com/office/drawing/2014/main" id="{FE1FF371-5B60-0611-F59E-C5AF57B5CD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45" name="文本框 37">
              <a:extLst>
                <a:ext uri="{FF2B5EF4-FFF2-40B4-BE49-F238E27FC236}">
                  <a16:creationId xmlns:a16="http://schemas.microsoft.com/office/drawing/2014/main" id="{FA52072E-2E8A-ED4D-DFA1-0D4ADEADB2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46" name="文本框 38">
              <a:extLst>
                <a:ext uri="{FF2B5EF4-FFF2-40B4-BE49-F238E27FC236}">
                  <a16:creationId xmlns:a16="http://schemas.microsoft.com/office/drawing/2014/main" id="{D8AEF448-34F4-B1DF-2760-96A30AAC1A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47" name="文本框 39">
              <a:extLst>
                <a:ext uri="{FF2B5EF4-FFF2-40B4-BE49-F238E27FC236}">
                  <a16:creationId xmlns:a16="http://schemas.microsoft.com/office/drawing/2014/main" id="{38AF0CD2-AE7B-756B-E66A-4E36750D5E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48" name="文本框 40">
              <a:extLst>
                <a:ext uri="{FF2B5EF4-FFF2-40B4-BE49-F238E27FC236}">
                  <a16:creationId xmlns:a16="http://schemas.microsoft.com/office/drawing/2014/main" id="{AECEA4C2-DD2C-C1C0-EBFE-A2DFD92812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49" name="文本框 41">
              <a:extLst>
                <a:ext uri="{FF2B5EF4-FFF2-40B4-BE49-F238E27FC236}">
                  <a16:creationId xmlns:a16="http://schemas.microsoft.com/office/drawing/2014/main" id="{D766F0AB-B8E9-6913-51E4-91FB2529BB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50" name="文本框 42">
              <a:extLst>
                <a:ext uri="{FF2B5EF4-FFF2-40B4-BE49-F238E27FC236}">
                  <a16:creationId xmlns:a16="http://schemas.microsoft.com/office/drawing/2014/main" id="{E67D4A59-4D1A-2B4B-AB19-4E4E94E966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51" name="文本框 43">
              <a:extLst>
                <a:ext uri="{FF2B5EF4-FFF2-40B4-BE49-F238E27FC236}">
                  <a16:creationId xmlns:a16="http://schemas.microsoft.com/office/drawing/2014/main" id="{8D23E3C6-4247-C1A4-EAED-BE74322A5E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52" name="文本框 44">
              <a:extLst>
                <a:ext uri="{FF2B5EF4-FFF2-40B4-BE49-F238E27FC236}">
                  <a16:creationId xmlns:a16="http://schemas.microsoft.com/office/drawing/2014/main" id="{C556F695-B7C3-61AB-FE40-2580BE5BC4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53" name="文本框 45">
              <a:extLst>
                <a:ext uri="{FF2B5EF4-FFF2-40B4-BE49-F238E27FC236}">
                  <a16:creationId xmlns:a16="http://schemas.microsoft.com/office/drawing/2014/main" id="{EF591A71-4D46-0CF6-3419-494DF7313B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54" name="文本框 47">
              <a:extLst>
                <a:ext uri="{FF2B5EF4-FFF2-40B4-BE49-F238E27FC236}">
                  <a16:creationId xmlns:a16="http://schemas.microsoft.com/office/drawing/2014/main" id="{306EC516-9849-8C31-80C4-CA0BE22E26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55" name="文本框 49">
              <a:extLst>
                <a:ext uri="{FF2B5EF4-FFF2-40B4-BE49-F238E27FC236}">
                  <a16:creationId xmlns:a16="http://schemas.microsoft.com/office/drawing/2014/main" id="{DD5C2426-FA4C-0B9B-682F-8E4837D0CE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56" name="文本框 50">
              <a:extLst>
                <a:ext uri="{FF2B5EF4-FFF2-40B4-BE49-F238E27FC236}">
                  <a16:creationId xmlns:a16="http://schemas.microsoft.com/office/drawing/2014/main" id="{39A643A4-9EFE-ADE4-F05A-760FCD9088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57" name="文本框 51">
              <a:extLst>
                <a:ext uri="{FF2B5EF4-FFF2-40B4-BE49-F238E27FC236}">
                  <a16:creationId xmlns:a16="http://schemas.microsoft.com/office/drawing/2014/main" id="{DAEA48FA-348B-969C-E6CE-6C608D5B3B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58" name="文本框 52">
              <a:extLst>
                <a:ext uri="{FF2B5EF4-FFF2-40B4-BE49-F238E27FC236}">
                  <a16:creationId xmlns:a16="http://schemas.microsoft.com/office/drawing/2014/main" id="{CA576758-EA13-F71E-D1F8-83A5AE7029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59" name="文本框 53">
              <a:extLst>
                <a:ext uri="{FF2B5EF4-FFF2-40B4-BE49-F238E27FC236}">
                  <a16:creationId xmlns:a16="http://schemas.microsoft.com/office/drawing/2014/main" id="{00B95BED-116A-9A01-D7D3-3F90C313E7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60" name="文本框 54">
              <a:extLst>
                <a:ext uri="{FF2B5EF4-FFF2-40B4-BE49-F238E27FC236}">
                  <a16:creationId xmlns:a16="http://schemas.microsoft.com/office/drawing/2014/main" id="{EC2A93A2-C5F9-D59A-B578-D82DEEFBE4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61" name="文本框 56">
              <a:extLst>
                <a:ext uri="{FF2B5EF4-FFF2-40B4-BE49-F238E27FC236}">
                  <a16:creationId xmlns:a16="http://schemas.microsoft.com/office/drawing/2014/main" id="{A0F8200B-45DA-EEC5-CB7A-BCBF8CCAFE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62" name="文本框 57">
              <a:extLst>
                <a:ext uri="{FF2B5EF4-FFF2-40B4-BE49-F238E27FC236}">
                  <a16:creationId xmlns:a16="http://schemas.microsoft.com/office/drawing/2014/main" id="{1DEA8F9C-0416-8D5E-0346-2624A5FAE2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63" name="文本框 58">
              <a:extLst>
                <a:ext uri="{FF2B5EF4-FFF2-40B4-BE49-F238E27FC236}">
                  <a16:creationId xmlns:a16="http://schemas.microsoft.com/office/drawing/2014/main" id="{1614ECC1-0CE1-DACA-3CE4-1FA6633FB7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64" name="文本框 59">
              <a:extLst>
                <a:ext uri="{FF2B5EF4-FFF2-40B4-BE49-F238E27FC236}">
                  <a16:creationId xmlns:a16="http://schemas.microsoft.com/office/drawing/2014/main" id="{3B4C0538-B24D-F793-BE9F-68C9356B5F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65" name="文本框 60">
              <a:extLst>
                <a:ext uri="{FF2B5EF4-FFF2-40B4-BE49-F238E27FC236}">
                  <a16:creationId xmlns:a16="http://schemas.microsoft.com/office/drawing/2014/main" id="{71D15F7F-F175-8798-0FFD-DAB5E50693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66" name="文本框 61">
              <a:extLst>
                <a:ext uri="{FF2B5EF4-FFF2-40B4-BE49-F238E27FC236}">
                  <a16:creationId xmlns:a16="http://schemas.microsoft.com/office/drawing/2014/main" id="{478A0279-9095-E149-0D35-63CEE3A833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67" name="文本框 62">
              <a:extLst>
                <a:ext uri="{FF2B5EF4-FFF2-40B4-BE49-F238E27FC236}">
                  <a16:creationId xmlns:a16="http://schemas.microsoft.com/office/drawing/2014/main" id="{FB315215-B7E5-B3C3-5D84-A39C92ACEA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68" name="文本框 64">
              <a:extLst>
                <a:ext uri="{FF2B5EF4-FFF2-40B4-BE49-F238E27FC236}">
                  <a16:creationId xmlns:a16="http://schemas.microsoft.com/office/drawing/2014/main" id="{B1E1F977-7500-4DD7-66DF-9230B15937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69" name="文本框 65">
              <a:extLst>
                <a:ext uri="{FF2B5EF4-FFF2-40B4-BE49-F238E27FC236}">
                  <a16:creationId xmlns:a16="http://schemas.microsoft.com/office/drawing/2014/main" id="{32729809-DBE8-E85E-B7C7-1F7857BA2D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2270" name="文本框 66">
              <a:extLst>
                <a:ext uri="{FF2B5EF4-FFF2-40B4-BE49-F238E27FC236}">
                  <a16:creationId xmlns:a16="http://schemas.microsoft.com/office/drawing/2014/main" id="{3909BAAC-91D7-A4DB-8411-62A0D52F32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FB438CB-8E22-6167-BA79-2462E6A31534}"/>
              </a:ext>
            </a:extLst>
          </p:cNvPr>
          <p:cNvSpPr/>
          <p:nvPr/>
        </p:nvSpPr>
        <p:spPr>
          <a:xfrm>
            <a:off x="2854325" y="2344738"/>
            <a:ext cx="2193925" cy="744537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1</a:t>
            </a:r>
            <a:endParaRPr lang="zh-CN" altLang="en-US" dirty="0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8606FB81-60B4-F406-634B-EAC6EBB522B9}"/>
              </a:ext>
            </a:extLst>
          </p:cNvPr>
          <p:cNvSpPr/>
          <p:nvPr/>
        </p:nvSpPr>
        <p:spPr>
          <a:xfrm>
            <a:off x="2670175" y="4410075"/>
            <a:ext cx="3517900" cy="363538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2</a:t>
            </a:r>
            <a:endParaRPr lang="zh-CN" altLang="en-US" dirty="0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D17D3AC6-F6DF-61EE-E426-76220A750DDA}"/>
              </a:ext>
            </a:extLst>
          </p:cNvPr>
          <p:cNvSpPr/>
          <p:nvPr/>
        </p:nvSpPr>
        <p:spPr>
          <a:xfrm>
            <a:off x="3376613" y="2949575"/>
            <a:ext cx="1157287" cy="744538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3</a:t>
            </a:r>
            <a:endParaRPr lang="zh-CN" altLang="en-US" dirty="0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63449630-6154-7850-BEB0-D4CC5076CF9F}"/>
              </a:ext>
            </a:extLst>
          </p:cNvPr>
          <p:cNvSpPr/>
          <p:nvPr/>
        </p:nvSpPr>
        <p:spPr>
          <a:xfrm>
            <a:off x="2743200" y="4529138"/>
            <a:ext cx="925513" cy="47942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4</a:t>
            </a:r>
            <a:endParaRPr lang="zh-CN" altLang="en-US" dirty="0"/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45ADF3B8-3499-4287-514E-B50FE2D2F7E4}"/>
              </a:ext>
            </a:extLst>
          </p:cNvPr>
          <p:cNvSpPr/>
          <p:nvPr/>
        </p:nvSpPr>
        <p:spPr>
          <a:xfrm>
            <a:off x="4919663" y="4079875"/>
            <a:ext cx="1425575" cy="373063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5</a:t>
            </a:r>
            <a:endParaRPr lang="zh-CN" alt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769401-ED88-96D5-7536-820541DB3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3.</a:t>
            </a:r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剪枝优化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345A0E-2799-4B5A-DFF8-271BCC7F5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/>
          </a:bodyPr>
          <a:lstStyle/>
          <a:p>
            <a:pPr indent="-358775">
              <a:lnSpc>
                <a:spcPct val="80000"/>
              </a:lnSpc>
            </a:pPr>
            <a:r>
              <a:t>预剪枝</a:t>
            </a:r>
            <a:endParaRPr lang="en-US" altLang="zh-CN"/>
          </a:p>
          <a:p>
            <a:pPr lvl="1" indent="-358775">
              <a:lnSpc>
                <a:spcPct val="80000"/>
              </a:lnSpc>
            </a:pPr>
            <a:r>
              <a:rPr lang="zh-CN" altLang="en-US"/>
              <a:t>似然率统计量</a:t>
            </a:r>
            <a:r>
              <a:rPr lang="en-US" altLang="zh-CN" sz="1800">
                <a:solidFill>
                  <a:srgbClr val="C00000"/>
                </a:solidFill>
              </a:rPr>
              <a:t>[Clark and Niblett, 1989]</a:t>
            </a:r>
          </a:p>
          <a:p>
            <a:pPr indent="-358775">
              <a:lnSpc>
                <a:spcPct val="80000"/>
              </a:lnSpc>
            </a:pPr>
            <a:endParaRPr lang="en-US" altLang="zh-CN"/>
          </a:p>
          <a:p>
            <a:pPr indent="-358775">
              <a:lnSpc>
                <a:spcPct val="80000"/>
              </a:lnSpc>
            </a:pPr>
            <a:endParaRPr lang="en-US" altLang="zh-CN"/>
          </a:p>
          <a:p>
            <a:pPr indent="-358775">
              <a:lnSpc>
                <a:spcPct val="80000"/>
              </a:lnSpc>
            </a:pPr>
            <a:r>
              <a:t>后剪枝</a:t>
            </a:r>
            <a:endParaRPr lang="en-US" altLang="zh-CN"/>
          </a:p>
          <a:p>
            <a:pPr lvl="1" indent="-358775">
              <a:lnSpc>
                <a:spcPct val="80000"/>
              </a:lnSpc>
            </a:pPr>
            <a:r>
              <a:rPr lang="zh-CN" altLang="en-US"/>
              <a:t>减错剪枝（</a:t>
            </a:r>
            <a:r>
              <a:rPr lang="en-US" altLang="zh-CN"/>
              <a:t>REP</a:t>
            </a:r>
            <a:r>
              <a:rPr lang="zh-CN" altLang="en-US"/>
              <a:t>）</a:t>
            </a:r>
            <a:r>
              <a:rPr lang="en-US" altLang="zh-CN" sz="1800">
                <a:solidFill>
                  <a:srgbClr val="C00000"/>
                </a:solidFill>
              </a:rPr>
              <a:t>[Brunk and Pazzani, 1991]</a:t>
            </a:r>
          </a:p>
          <a:p>
            <a:pPr lvl="2" indent="-358775">
              <a:lnSpc>
                <a:spcPct val="80000"/>
              </a:lnSpc>
            </a:pPr>
            <a:r>
              <a:rPr lang="zh-CN" altLang="en-US" sz="1600"/>
              <a:t>穷举所有可能的剪枝操作（删除文字，删除规则），复杂度非常高</a:t>
            </a:r>
            <a:endParaRPr lang="en-US" altLang="zh-CN" sz="1600"/>
          </a:p>
          <a:p>
            <a:pPr lvl="2" indent="-358775">
              <a:lnSpc>
                <a:spcPct val="80000"/>
              </a:lnSpc>
            </a:pPr>
            <a:r>
              <a:rPr lang="zh-CN" altLang="en-US" sz="1600"/>
              <a:t>用验证集反复剪枝直到准确率无法提高</a:t>
            </a:r>
            <a:endParaRPr lang="en-US" altLang="zh-CN" sz="1600"/>
          </a:p>
          <a:p>
            <a:pPr indent="-358775">
              <a:lnSpc>
                <a:spcPct val="80000"/>
              </a:lnSpc>
            </a:pPr>
            <a:r>
              <a:t>二者结合</a:t>
            </a:r>
            <a:endParaRPr lang="en-US" altLang="zh-CN"/>
          </a:p>
          <a:p>
            <a:pPr lvl="1" indent="-358775">
              <a:lnSpc>
                <a:spcPct val="80000"/>
              </a:lnSpc>
            </a:pPr>
            <a:r>
              <a:rPr lang="en-US" altLang="zh-CN"/>
              <a:t>IREP</a:t>
            </a:r>
            <a:r>
              <a:rPr lang="en-US" altLang="zh-CN" sz="1800">
                <a:solidFill>
                  <a:srgbClr val="C00000"/>
                </a:solidFill>
              </a:rPr>
              <a:t>[Fürnkranz and Widmer, 1994]</a:t>
            </a:r>
            <a:endParaRPr lang="en-US" altLang="zh-CN">
              <a:solidFill>
                <a:srgbClr val="C00000"/>
              </a:solidFill>
            </a:endParaRPr>
          </a:p>
          <a:p>
            <a:pPr lvl="2" indent="-358775">
              <a:lnSpc>
                <a:spcPct val="80000"/>
              </a:lnSpc>
            </a:pPr>
            <a:r>
              <a:rPr lang="zh-CN" altLang="en-US"/>
              <a:t>每生成一条新规则即对其进行</a:t>
            </a:r>
            <a:r>
              <a:rPr lang="en-US" altLang="zh-CN"/>
              <a:t>REP</a:t>
            </a:r>
            <a:r>
              <a:rPr lang="zh-CN" altLang="en-US"/>
              <a:t>剪枝</a:t>
            </a:r>
            <a:endParaRPr lang="en-US" altLang="zh-CN"/>
          </a:p>
          <a:p>
            <a:pPr lvl="1" indent="-358775">
              <a:lnSpc>
                <a:spcPct val="80000"/>
              </a:lnSpc>
            </a:pPr>
            <a:r>
              <a:rPr lang="en-US" altLang="zh-CN"/>
              <a:t>IREP*</a:t>
            </a:r>
            <a:r>
              <a:rPr lang="en-US" altLang="zh-CN" sz="1800">
                <a:solidFill>
                  <a:srgbClr val="C00000"/>
                </a:solidFill>
              </a:rPr>
              <a:t>[Cohen, 1995]</a:t>
            </a:r>
            <a:endParaRPr lang="en-US" altLang="zh-CN">
              <a:solidFill>
                <a:srgbClr val="C00000"/>
              </a:solidFill>
            </a:endParaRPr>
          </a:p>
          <a:p>
            <a:pPr lvl="2" indent="-358775">
              <a:lnSpc>
                <a:spcPct val="80000"/>
              </a:lnSpc>
            </a:pPr>
            <a:r>
              <a:rPr lang="zh-CN" altLang="en-US"/>
              <a:t>对</a:t>
            </a:r>
            <a:r>
              <a:rPr lang="en-US" altLang="zh-CN"/>
              <a:t>IREP</a:t>
            </a:r>
            <a:r>
              <a:rPr lang="zh-CN" altLang="en-US"/>
              <a:t>的改进</a:t>
            </a:r>
            <a:endParaRPr lang="en-US" altLang="zh-CN"/>
          </a:p>
          <a:p>
            <a:pPr lvl="1" indent="-358775">
              <a:lnSpc>
                <a:spcPct val="80000"/>
              </a:lnSpc>
            </a:pPr>
            <a:r>
              <a:rPr lang="en-US" altLang="zh-CN"/>
              <a:t>RIPPER</a:t>
            </a:r>
            <a:r>
              <a:rPr lang="en-US" altLang="zh-CN" sz="1800">
                <a:solidFill>
                  <a:srgbClr val="C00000"/>
                </a:solidFill>
              </a:rPr>
              <a:t>[Cohen, 1995]</a:t>
            </a:r>
            <a:endParaRPr lang="zh-CN" altLang="en-US">
              <a:solidFill>
                <a:srgbClr val="C00000"/>
              </a:solidFill>
            </a:endParaRPr>
          </a:p>
        </p:txBody>
      </p:sp>
      <p:graphicFrame>
        <p:nvGraphicFramePr>
          <p:cNvPr id="11266" name="Object 391">
            <a:extLst>
              <a:ext uri="{FF2B5EF4-FFF2-40B4-BE49-F238E27FC236}">
                <a16:creationId xmlns:a16="http://schemas.microsoft.com/office/drawing/2014/main" id="{DB44121D-2DC4-C12E-0EC4-CEBCCEF0079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54138" y="1992313"/>
          <a:ext cx="5699125" cy="909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72351900" imgH="11518900" progId="">
                  <p:embed/>
                </p:oleObj>
              </mc:Choice>
              <mc:Fallback>
                <p:oleObj name="Formula" r:id="rId2" imgW="72351900" imgH="11518900" progId="">
                  <p:embed/>
                  <p:pic>
                    <p:nvPicPr>
                      <p:cNvPr id="11266" name="Object 391">
                        <a:extLst>
                          <a:ext uri="{FF2B5EF4-FFF2-40B4-BE49-F238E27FC236}">
                            <a16:creationId xmlns:a16="http://schemas.microsoft.com/office/drawing/2014/main" id="{DB44121D-2DC4-C12E-0EC4-CEBCCEF0079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54138" y="1992313"/>
                        <a:ext cx="5699125" cy="909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10B5C8-DDA2-3792-AE0D-DF88D72B6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dirty="0"/>
              <a:t>RIPPER </a:t>
            </a:r>
            <a:r>
              <a:rPr lang="en-US" altLang="zh-CN" sz="1800" b="0" dirty="0"/>
              <a:t>[Cohen, 1995]</a:t>
            </a:r>
            <a:endParaRPr lang="zh-CN" altLang="en-US" sz="1800" b="0" dirty="0"/>
          </a:p>
        </p:txBody>
      </p:sp>
      <p:grpSp>
        <p:nvGrpSpPr>
          <p:cNvPr id="54275" name="组合 78">
            <a:extLst>
              <a:ext uri="{FF2B5EF4-FFF2-40B4-BE49-F238E27FC236}">
                <a16:creationId xmlns:a16="http://schemas.microsoft.com/office/drawing/2014/main" id="{18CCFD54-C9A3-6DBC-18C6-98C2C1B50CDC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480F5A5F-D3BF-C84D-558D-E0E492C3F58B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0EDFB9A3-2E4E-07E5-3237-6131F01CBB15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276" name="组合 81">
            <a:extLst>
              <a:ext uri="{FF2B5EF4-FFF2-40B4-BE49-F238E27FC236}">
                <a16:creationId xmlns:a16="http://schemas.microsoft.com/office/drawing/2014/main" id="{7781FBCB-6EE4-A6B0-60F5-059D7A985F7B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54337" name="文本框 82">
              <a:extLst>
                <a:ext uri="{FF2B5EF4-FFF2-40B4-BE49-F238E27FC236}">
                  <a16:creationId xmlns:a16="http://schemas.microsoft.com/office/drawing/2014/main" id="{701BBDE1-6984-D09D-2569-B6F019CFD9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38" name="文本框 83">
              <a:extLst>
                <a:ext uri="{FF2B5EF4-FFF2-40B4-BE49-F238E27FC236}">
                  <a16:creationId xmlns:a16="http://schemas.microsoft.com/office/drawing/2014/main" id="{6FC3C51C-2D3B-9E5A-87B3-198E192FFC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39" name="文本框 84">
              <a:extLst>
                <a:ext uri="{FF2B5EF4-FFF2-40B4-BE49-F238E27FC236}">
                  <a16:creationId xmlns:a16="http://schemas.microsoft.com/office/drawing/2014/main" id="{0B2B2DBF-D899-F8B2-D9B9-6BE23EB72F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40" name="文本框 85">
              <a:extLst>
                <a:ext uri="{FF2B5EF4-FFF2-40B4-BE49-F238E27FC236}">
                  <a16:creationId xmlns:a16="http://schemas.microsoft.com/office/drawing/2014/main" id="{424CD17A-925F-281F-3E87-13E1DE8831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41" name="文本框 86">
              <a:extLst>
                <a:ext uri="{FF2B5EF4-FFF2-40B4-BE49-F238E27FC236}">
                  <a16:creationId xmlns:a16="http://schemas.microsoft.com/office/drawing/2014/main" id="{28216904-E48D-8BB0-ADE4-15D4FDFD2B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4277" name="组合 87">
            <a:extLst>
              <a:ext uri="{FF2B5EF4-FFF2-40B4-BE49-F238E27FC236}">
                <a16:creationId xmlns:a16="http://schemas.microsoft.com/office/drawing/2014/main" id="{0656FC4B-058C-36D9-E02F-74011D761818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54333" name="文本框 88">
              <a:extLst>
                <a:ext uri="{FF2B5EF4-FFF2-40B4-BE49-F238E27FC236}">
                  <a16:creationId xmlns:a16="http://schemas.microsoft.com/office/drawing/2014/main" id="{3A98544C-3D80-84B7-2D22-9C6B90E8A7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34" name="文本框 89">
              <a:extLst>
                <a:ext uri="{FF2B5EF4-FFF2-40B4-BE49-F238E27FC236}">
                  <a16:creationId xmlns:a16="http://schemas.microsoft.com/office/drawing/2014/main" id="{46A3DEA5-82B9-78E3-7F8A-B4943CC4B5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35" name="文本框 90">
              <a:extLst>
                <a:ext uri="{FF2B5EF4-FFF2-40B4-BE49-F238E27FC236}">
                  <a16:creationId xmlns:a16="http://schemas.microsoft.com/office/drawing/2014/main" id="{76462635-F9CD-CC83-8395-EDDF5A0985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36" name="文本框 91">
              <a:extLst>
                <a:ext uri="{FF2B5EF4-FFF2-40B4-BE49-F238E27FC236}">
                  <a16:creationId xmlns:a16="http://schemas.microsoft.com/office/drawing/2014/main" id="{A3D8DECF-2FCB-5F56-1395-A10DE6AD98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54278" name="文本框 92">
            <a:extLst>
              <a:ext uri="{FF2B5EF4-FFF2-40B4-BE49-F238E27FC236}">
                <a16:creationId xmlns:a16="http://schemas.microsoft.com/office/drawing/2014/main" id="{2B78CBF4-5BD5-2601-6E0F-41F6377B76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54279" name="组合 93">
            <a:extLst>
              <a:ext uri="{FF2B5EF4-FFF2-40B4-BE49-F238E27FC236}">
                <a16:creationId xmlns:a16="http://schemas.microsoft.com/office/drawing/2014/main" id="{89E2BFC7-2318-1C29-DCDF-310E50786490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54322" name="文本框 94">
              <a:extLst>
                <a:ext uri="{FF2B5EF4-FFF2-40B4-BE49-F238E27FC236}">
                  <a16:creationId xmlns:a16="http://schemas.microsoft.com/office/drawing/2014/main" id="{1BBCEF55-A483-3ED9-9B05-5114C7D446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23" name="文本框 95">
              <a:extLst>
                <a:ext uri="{FF2B5EF4-FFF2-40B4-BE49-F238E27FC236}">
                  <a16:creationId xmlns:a16="http://schemas.microsoft.com/office/drawing/2014/main" id="{311A2C56-3F77-057E-8632-7A0698436F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24" name="文本框 96">
              <a:extLst>
                <a:ext uri="{FF2B5EF4-FFF2-40B4-BE49-F238E27FC236}">
                  <a16:creationId xmlns:a16="http://schemas.microsoft.com/office/drawing/2014/main" id="{9301CEE1-E577-CBD4-2408-51091A11B9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25" name="文本框 97">
              <a:extLst>
                <a:ext uri="{FF2B5EF4-FFF2-40B4-BE49-F238E27FC236}">
                  <a16:creationId xmlns:a16="http://schemas.microsoft.com/office/drawing/2014/main" id="{F5B1378C-C89C-77BA-16D1-D941066FA3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26" name="文本框 98">
              <a:extLst>
                <a:ext uri="{FF2B5EF4-FFF2-40B4-BE49-F238E27FC236}">
                  <a16:creationId xmlns:a16="http://schemas.microsoft.com/office/drawing/2014/main" id="{A96E258A-0AD9-F3EA-E750-B0B2523F52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27" name="文本框 99">
              <a:extLst>
                <a:ext uri="{FF2B5EF4-FFF2-40B4-BE49-F238E27FC236}">
                  <a16:creationId xmlns:a16="http://schemas.microsoft.com/office/drawing/2014/main" id="{066B123C-1E49-52B3-6D09-C975964A24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28" name="文本框 100">
              <a:extLst>
                <a:ext uri="{FF2B5EF4-FFF2-40B4-BE49-F238E27FC236}">
                  <a16:creationId xmlns:a16="http://schemas.microsoft.com/office/drawing/2014/main" id="{72122479-7D88-BC1E-326E-B95649C4C6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29" name="文本框 101">
              <a:extLst>
                <a:ext uri="{FF2B5EF4-FFF2-40B4-BE49-F238E27FC236}">
                  <a16:creationId xmlns:a16="http://schemas.microsoft.com/office/drawing/2014/main" id="{307CCA22-8BC3-EBCD-23B1-6B63002620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30" name="文本框 102">
              <a:extLst>
                <a:ext uri="{FF2B5EF4-FFF2-40B4-BE49-F238E27FC236}">
                  <a16:creationId xmlns:a16="http://schemas.microsoft.com/office/drawing/2014/main" id="{C526B869-3CB5-63C0-E5B3-6396D4B4CB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31" name="文本框 103">
              <a:extLst>
                <a:ext uri="{FF2B5EF4-FFF2-40B4-BE49-F238E27FC236}">
                  <a16:creationId xmlns:a16="http://schemas.microsoft.com/office/drawing/2014/main" id="{30B59C0A-4D0E-E4E1-8B8A-F78B87DC6B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4332" name="文本框 104">
              <a:extLst>
                <a:ext uri="{FF2B5EF4-FFF2-40B4-BE49-F238E27FC236}">
                  <a16:creationId xmlns:a16="http://schemas.microsoft.com/office/drawing/2014/main" id="{47A697C5-77BC-3E56-C2D2-073D83801C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4280" name="组合 105">
            <a:extLst>
              <a:ext uri="{FF2B5EF4-FFF2-40B4-BE49-F238E27FC236}">
                <a16:creationId xmlns:a16="http://schemas.microsoft.com/office/drawing/2014/main" id="{39853CCF-A0B5-99B6-E0B0-ADE2E706CCFC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54287" name="文本框 106">
              <a:extLst>
                <a:ext uri="{FF2B5EF4-FFF2-40B4-BE49-F238E27FC236}">
                  <a16:creationId xmlns:a16="http://schemas.microsoft.com/office/drawing/2014/main" id="{A33990D9-93EE-F00E-6389-D591A45279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88" name="文本框 107">
              <a:extLst>
                <a:ext uri="{FF2B5EF4-FFF2-40B4-BE49-F238E27FC236}">
                  <a16:creationId xmlns:a16="http://schemas.microsoft.com/office/drawing/2014/main" id="{C4D00749-7C43-8FAF-5203-7A9F6796C4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89" name="文本框 108">
              <a:extLst>
                <a:ext uri="{FF2B5EF4-FFF2-40B4-BE49-F238E27FC236}">
                  <a16:creationId xmlns:a16="http://schemas.microsoft.com/office/drawing/2014/main" id="{CA949F7B-9287-7545-E5A3-CE723B4ED5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90" name="文本框 109">
              <a:extLst>
                <a:ext uri="{FF2B5EF4-FFF2-40B4-BE49-F238E27FC236}">
                  <a16:creationId xmlns:a16="http://schemas.microsoft.com/office/drawing/2014/main" id="{43156C50-1B8B-55D8-41F0-776147732F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91" name="文本框 110">
              <a:extLst>
                <a:ext uri="{FF2B5EF4-FFF2-40B4-BE49-F238E27FC236}">
                  <a16:creationId xmlns:a16="http://schemas.microsoft.com/office/drawing/2014/main" id="{E822AA26-45D2-C365-6760-6B755BB3FA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92" name="文本框 111">
              <a:extLst>
                <a:ext uri="{FF2B5EF4-FFF2-40B4-BE49-F238E27FC236}">
                  <a16:creationId xmlns:a16="http://schemas.microsoft.com/office/drawing/2014/main" id="{0C7B9EA0-209B-60A9-696F-9C927E905C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93" name="文本框 112">
              <a:extLst>
                <a:ext uri="{FF2B5EF4-FFF2-40B4-BE49-F238E27FC236}">
                  <a16:creationId xmlns:a16="http://schemas.microsoft.com/office/drawing/2014/main" id="{AF6A2A22-8AFE-94C2-CCE8-825A7BE2F7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94" name="文本框 113">
              <a:extLst>
                <a:ext uri="{FF2B5EF4-FFF2-40B4-BE49-F238E27FC236}">
                  <a16:creationId xmlns:a16="http://schemas.microsoft.com/office/drawing/2014/main" id="{737B2721-84E5-2494-5F42-FFF29FA004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95" name="文本框 114">
              <a:extLst>
                <a:ext uri="{FF2B5EF4-FFF2-40B4-BE49-F238E27FC236}">
                  <a16:creationId xmlns:a16="http://schemas.microsoft.com/office/drawing/2014/main" id="{C6D569C0-8B88-3AB2-3084-4CB9098305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96" name="文本框 115">
              <a:extLst>
                <a:ext uri="{FF2B5EF4-FFF2-40B4-BE49-F238E27FC236}">
                  <a16:creationId xmlns:a16="http://schemas.microsoft.com/office/drawing/2014/main" id="{0DAEBC79-7D63-86FE-ADC6-BBABC92E97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97" name="文本框 116">
              <a:extLst>
                <a:ext uri="{FF2B5EF4-FFF2-40B4-BE49-F238E27FC236}">
                  <a16:creationId xmlns:a16="http://schemas.microsoft.com/office/drawing/2014/main" id="{3D8E18BE-3EA9-E907-4B88-8AA0B1EF82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98" name="文本框 117">
              <a:extLst>
                <a:ext uri="{FF2B5EF4-FFF2-40B4-BE49-F238E27FC236}">
                  <a16:creationId xmlns:a16="http://schemas.microsoft.com/office/drawing/2014/main" id="{A64A0B16-1B8C-9925-2F36-89FB6F561A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299" name="文本框 118">
              <a:extLst>
                <a:ext uri="{FF2B5EF4-FFF2-40B4-BE49-F238E27FC236}">
                  <a16:creationId xmlns:a16="http://schemas.microsoft.com/office/drawing/2014/main" id="{FE56BA04-F18D-A480-0379-534EF0F811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00" name="文本框 119">
              <a:extLst>
                <a:ext uri="{FF2B5EF4-FFF2-40B4-BE49-F238E27FC236}">
                  <a16:creationId xmlns:a16="http://schemas.microsoft.com/office/drawing/2014/main" id="{24E98C08-C7EF-4C91-A802-3E18601993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01" name="文本框 120">
              <a:extLst>
                <a:ext uri="{FF2B5EF4-FFF2-40B4-BE49-F238E27FC236}">
                  <a16:creationId xmlns:a16="http://schemas.microsoft.com/office/drawing/2014/main" id="{A40DC69E-B32B-47D4-9B8D-71DB24439D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02" name="文本框 121">
              <a:extLst>
                <a:ext uri="{FF2B5EF4-FFF2-40B4-BE49-F238E27FC236}">
                  <a16:creationId xmlns:a16="http://schemas.microsoft.com/office/drawing/2014/main" id="{E127CFD8-3AEA-4C51-EBB8-64B45C4936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03" name="文本框 122">
              <a:extLst>
                <a:ext uri="{FF2B5EF4-FFF2-40B4-BE49-F238E27FC236}">
                  <a16:creationId xmlns:a16="http://schemas.microsoft.com/office/drawing/2014/main" id="{BBFED2BD-ED25-165E-F6D3-4122075A65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04" name="文本框 123">
              <a:extLst>
                <a:ext uri="{FF2B5EF4-FFF2-40B4-BE49-F238E27FC236}">
                  <a16:creationId xmlns:a16="http://schemas.microsoft.com/office/drawing/2014/main" id="{45FAA331-080B-6124-1682-4426BA6750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05" name="文本框 124">
              <a:extLst>
                <a:ext uri="{FF2B5EF4-FFF2-40B4-BE49-F238E27FC236}">
                  <a16:creationId xmlns:a16="http://schemas.microsoft.com/office/drawing/2014/main" id="{86E3E239-21B0-1DF6-CFA8-7A8A7F9014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06" name="文本框 125">
              <a:extLst>
                <a:ext uri="{FF2B5EF4-FFF2-40B4-BE49-F238E27FC236}">
                  <a16:creationId xmlns:a16="http://schemas.microsoft.com/office/drawing/2014/main" id="{314469F4-98DB-31B6-8AA4-2F060D634D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07" name="文本框 126">
              <a:extLst>
                <a:ext uri="{FF2B5EF4-FFF2-40B4-BE49-F238E27FC236}">
                  <a16:creationId xmlns:a16="http://schemas.microsoft.com/office/drawing/2014/main" id="{1612F35F-8F3E-EC55-B690-83DD8069E6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08" name="文本框 127">
              <a:extLst>
                <a:ext uri="{FF2B5EF4-FFF2-40B4-BE49-F238E27FC236}">
                  <a16:creationId xmlns:a16="http://schemas.microsoft.com/office/drawing/2014/main" id="{DEAFE236-AD7C-CB6A-15C1-C63352C7EE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09" name="文本框 128">
              <a:extLst>
                <a:ext uri="{FF2B5EF4-FFF2-40B4-BE49-F238E27FC236}">
                  <a16:creationId xmlns:a16="http://schemas.microsoft.com/office/drawing/2014/main" id="{60FA680B-2091-E510-FCCB-339888579B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10" name="文本框 129">
              <a:extLst>
                <a:ext uri="{FF2B5EF4-FFF2-40B4-BE49-F238E27FC236}">
                  <a16:creationId xmlns:a16="http://schemas.microsoft.com/office/drawing/2014/main" id="{8151BB30-9ACE-EEDE-668F-5AE3209D78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11" name="文本框 130">
              <a:extLst>
                <a:ext uri="{FF2B5EF4-FFF2-40B4-BE49-F238E27FC236}">
                  <a16:creationId xmlns:a16="http://schemas.microsoft.com/office/drawing/2014/main" id="{3641DE21-504A-19A8-E81C-B20A054D1A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12" name="文本框 131">
              <a:extLst>
                <a:ext uri="{FF2B5EF4-FFF2-40B4-BE49-F238E27FC236}">
                  <a16:creationId xmlns:a16="http://schemas.microsoft.com/office/drawing/2014/main" id="{A79E0AD1-324F-ED65-A1C8-138FBCA878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13" name="文本框 132">
              <a:extLst>
                <a:ext uri="{FF2B5EF4-FFF2-40B4-BE49-F238E27FC236}">
                  <a16:creationId xmlns:a16="http://schemas.microsoft.com/office/drawing/2014/main" id="{67F35E75-7B8A-2D47-6BB0-2E24A16090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14" name="文本框 133">
              <a:extLst>
                <a:ext uri="{FF2B5EF4-FFF2-40B4-BE49-F238E27FC236}">
                  <a16:creationId xmlns:a16="http://schemas.microsoft.com/office/drawing/2014/main" id="{79F91ACB-66D9-D3A4-7019-4385E46734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15" name="文本框 134">
              <a:extLst>
                <a:ext uri="{FF2B5EF4-FFF2-40B4-BE49-F238E27FC236}">
                  <a16:creationId xmlns:a16="http://schemas.microsoft.com/office/drawing/2014/main" id="{3696F7A2-134D-E598-D9A6-7B3C8FBA6A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16" name="文本框 135">
              <a:extLst>
                <a:ext uri="{FF2B5EF4-FFF2-40B4-BE49-F238E27FC236}">
                  <a16:creationId xmlns:a16="http://schemas.microsoft.com/office/drawing/2014/main" id="{9F678849-4784-FC71-6562-010BB68BDB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17" name="文本框 136">
              <a:extLst>
                <a:ext uri="{FF2B5EF4-FFF2-40B4-BE49-F238E27FC236}">
                  <a16:creationId xmlns:a16="http://schemas.microsoft.com/office/drawing/2014/main" id="{BEE57E27-C14A-8F8F-5D80-39697022E4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18" name="文本框 137">
              <a:extLst>
                <a:ext uri="{FF2B5EF4-FFF2-40B4-BE49-F238E27FC236}">
                  <a16:creationId xmlns:a16="http://schemas.microsoft.com/office/drawing/2014/main" id="{CD6D156A-E565-9628-153D-8D1F29C182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19" name="文本框 138">
              <a:extLst>
                <a:ext uri="{FF2B5EF4-FFF2-40B4-BE49-F238E27FC236}">
                  <a16:creationId xmlns:a16="http://schemas.microsoft.com/office/drawing/2014/main" id="{17DF0886-CAF7-E63F-83D6-E60B66EB0E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20" name="文本框 139">
              <a:extLst>
                <a:ext uri="{FF2B5EF4-FFF2-40B4-BE49-F238E27FC236}">
                  <a16:creationId xmlns:a16="http://schemas.microsoft.com/office/drawing/2014/main" id="{0DEDC0EB-A8D8-31DC-5EC2-E726C3F0A5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4321" name="文本框 140">
              <a:extLst>
                <a:ext uri="{FF2B5EF4-FFF2-40B4-BE49-F238E27FC236}">
                  <a16:creationId xmlns:a16="http://schemas.microsoft.com/office/drawing/2014/main" id="{94E4557C-60DB-F833-CEF0-EF2042611C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142" name="矩形 141">
            <a:extLst>
              <a:ext uri="{FF2B5EF4-FFF2-40B4-BE49-F238E27FC236}">
                <a16:creationId xmlns:a16="http://schemas.microsoft.com/office/drawing/2014/main" id="{D1A9BEDA-9645-215A-746F-1A83EF942C29}"/>
              </a:ext>
            </a:extLst>
          </p:cNvPr>
          <p:cNvSpPr/>
          <p:nvPr/>
        </p:nvSpPr>
        <p:spPr>
          <a:xfrm>
            <a:off x="2173288" y="2033588"/>
            <a:ext cx="2603500" cy="97472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1</a:t>
            </a:r>
            <a:endParaRPr lang="zh-CN" altLang="en-US" dirty="0"/>
          </a:p>
        </p:txBody>
      </p:sp>
      <p:sp>
        <p:nvSpPr>
          <p:cNvPr id="143" name="矩形 142">
            <a:extLst>
              <a:ext uri="{FF2B5EF4-FFF2-40B4-BE49-F238E27FC236}">
                <a16:creationId xmlns:a16="http://schemas.microsoft.com/office/drawing/2014/main" id="{92FF0985-0025-CA44-4692-D19AD9687AB4}"/>
              </a:ext>
            </a:extLst>
          </p:cNvPr>
          <p:cNvSpPr/>
          <p:nvPr/>
        </p:nvSpPr>
        <p:spPr>
          <a:xfrm>
            <a:off x="1892300" y="4176713"/>
            <a:ext cx="1225550" cy="715962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2</a:t>
            </a:r>
            <a:endParaRPr lang="zh-CN" altLang="en-US" dirty="0"/>
          </a:p>
        </p:txBody>
      </p:sp>
      <p:sp>
        <p:nvSpPr>
          <p:cNvPr id="144" name="矩形 143">
            <a:extLst>
              <a:ext uri="{FF2B5EF4-FFF2-40B4-BE49-F238E27FC236}">
                <a16:creationId xmlns:a16="http://schemas.microsoft.com/office/drawing/2014/main" id="{9B8C7973-7C3C-17F3-DAF6-18D35224CB49}"/>
              </a:ext>
            </a:extLst>
          </p:cNvPr>
          <p:cNvSpPr/>
          <p:nvPr/>
        </p:nvSpPr>
        <p:spPr>
          <a:xfrm>
            <a:off x="2690813" y="2779713"/>
            <a:ext cx="1225550" cy="88582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3</a:t>
            </a:r>
            <a:endParaRPr lang="zh-CN" altLang="en-US" dirty="0"/>
          </a:p>
        </p:txBody>
      </p:sp>
      <p:sp>
        <p:nvSpPr>
          <p:cNvPr id="145" name="矩形 144">
            <a:extLst>
              <a:ext uri="{FF2B5EF4-FFF2-40B4-BE49-F238E27FC236}">
                <a16:creationId xmlns:a16="http://schemas.microsoft.com/office/drawing/2014/main" id="{C8F88C2B-939A-764D-4257-B50CE5B68AF7}"/>
              </a:ext>
            </a:extLst>
          </p:cNvPr>
          <p:cNvSpPr/>
          <p:nvPr/>
        </p:nvSpPr>
        <p:spPr>
          <a:xfrm>
            <a:off x="4325938" y="3998913"/>
            <a:ext cx="1444625" cy="60007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4</a:t>
            </a:r>
            <a:endParaRPr lang="zh-CN" altLang="en-US" dirty="0"/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AF604C7F-3AE4-9FFD-AE5C-BEE9C07738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1563" y="1741488"/>
            <a:ext cx="23764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pPr>
              <a:buFont typeface="Verdana" panose="020B0604030504040204" pitchFamily="34" charset="0"/>
              <a:buAutoNum type="arabicPeriod"/>
            </a:pPr>
            <a:r>
              <a:rPr lang="en-US" altLang="zh-CN"/>
              <a:t>IREP*</a:t>
            </a:r>
            <a:r>
              <a:rPr lang="zh-CN" altLang="en-US"/>
              <a:t>生成规则集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4C5C709-CBAC-464E-9C8A-80754CDFE1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3713" y="1268413"/>
            <a:ext cx="22621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覆盖了两个负样本！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  <p:bldP spid="142" grpId="1" animBg="1"/>
      <p:bldP spid="143" grpId="0" animBg="1"/>
      <p:bldP spid="144" grpId="0" animBg="1"/>
      <p:bldP spid="145" grpId="0" animBg="1"/>
      <p:bldP spid="147" grpId="0"/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8003C7-A942-C108-A1D6-3A3C08BE0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dirty="0"/>
              <a:t>RIPPER </a:t>
            </a:r>
            <a:r>
              <a:rPr lang="en-US" altLang="zh-CN" sz="1800" b="0" dirty="0">
                <a:solidFill>
                  <a:prstClr val="white"/>
                </a:solidFill>
              </a:rPr>
              <a:t>[Cohen, 1995]</a:t>
            </a:r>
            <a:endParaRPr lang="zh-CN" altLang="en-US" dirty="0"/>
          </a:p>
        </p:txBody>
      </p:sp>
      <p:grpSp>
        <p:nvGrpSpPr>
          <p:cNvPr id="55299" name="组合 78">
            <a:extLst>
              <a:ext uri="{FF2B5EF4-FFF2-40B4-BE49-F238E27FC236}">
                <a16:creationId xmlns:a16="http://schemas.microsoft.com/office/drawing/2014/main" id="{D2CAC0FC-F444-0064-F864-0B47BF5244CE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E9C7D23B-A52F-7857-87FE-B986E564ACA0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7FCE910A-4E5B-FDA1-0B24-8E609E4A456F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300" name="组合 81">
            <a:extLst>
              <a:ext uri="{FF2B5EF4-FFF2-40B4-BE49-F238E27FC236}">
                <a16:creationId xmlns:a16="http://schemas.microsoft.com/office/drawing/2014/main" id="{85F605E3-6A5A-96F1-3618-53FF3E3FC78C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55360" name="文本框 82">
              <a:extLst>
                <a:ext uri="{FF2B5EF4-FFF2-40B4-BE49-F238E27FC236}">
                  <a16:creationId xmlns:a16="http://schemas.microsoft.com/office/drawing/2014/main" id="{389BDA66-6986-FC01-B7C0-E2627AA98F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61" name="文本框 83">
              <a:extLst>
                <a:ext uri="{FF2B5EF4-FFF2-40B4-BE49-F238E27FC236}">
                  <a16:creationId xmlns:a16="http://schemas.microsoft.com/office/drawing/2014/main" id="{D7EAADBD-CAE8-BFF4-FF32-3835F02050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62" name="文本框 84">
              <a:extLst>
                <a:ext uri="{FF2B5EF4-FFF2-40B4-BE49-F238E27FC236}">
                  <a16:creationId xmlns:a16="http://schemas.microsoft.com/office/drawing/2014/main" id="{4D40C9E3-5899-5144-1C5C-25F7FC4408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63" name="文本框 85">
              <a:extLst>
                <a:ext uri="{FF2B5EF4-FFF2-40B4-BE49-F238E27FC236}">
                  <a16:creationId xmlns:a16="http://schemas.microsoft.com/office/drawing/2014/main" id="{4A1B6E17-56C0-7BBD-4E00-B65301D865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64" name="文本框 86">
              <a:extLst>
                <a:ext uri="{FF2B5EF4-FFF2-40B4-BE49-F238E27FC236}">
                  <a16:creationId xmlns:a16="http://schemas.microsoft.com/office/drawing/2014/main" id="{B89272EA-AB2B-CE11-75A6-408A2B935C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5301" name="组合 87">
            <a:extLst>
              <a:ext uri="{FF2B5EF4-FFF2-40B4-BE49-F238E27FC236}">
                <a16:creationId xmlns:a16="http://schemas.microsoft.com/office/drawing/2014/main" id="{59F2D03C-954B-2CCE-D501-558B5ED03229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55356" name="文本框 88">
              <a:extLst>
                <a:ext uri="{FF2B5EF4-FFF2-40B4-BE49-F238E27FC236}">
                  <a16:creationId xmlns:a16="http://schemas.microsoft.com/office/drawing/2014/main" id="{B1E3C22B-B6ED-B71B-2F31-5BBB94B4CA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57" name="文本框 89">
              <a:extLst>
                <a:ext uri="{FF2B5EF4-FFF2-40B4-BE49-F238E27FC236}">
                  <a16:creationId xmlns:a16="http://schemas.microsoft.com/office/drawing/2014/main" id="{F42A4AC5-041C-960F-1F65-E1516FFA74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58" name="文本框 90">
              <a:extLst>
                <a:ext uri="{FF2B5EF4-FFF2-40B4-BE49-F238E27FC236}">
                  <a16:creationId xmlns:a16="http://schemas.microsoft.com/office/drawing/2014/main" id="{573355EE-87AC-3D7A-0620-EECE5D829E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59" name="文本框 91">
              <a:extLst>
                <a:ext uri="{FF2B5EF4-FFF2-40B4-BE49-F238E27FC236}">
                  <a16:creationId xmlns:a16="http://schemas.microsoft.com/office/drawing/2014/main" id="{2021778F-AE9B-12DD-A701-39FE370517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55302" name="文本框 92">
            <a:extLst>
              <a:ext uri="{FF2B5EF4-FFF2-40B4-BE49-F238E27FC236}">
                <a16:creationId xmlns:a16="http://schemas.microsoft.com/office/drawing/2014/main" id="{E23B7DB2-787A-4A15-1B4F-479A34201D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55303" name="组合 93">
            <a:extLst>
              <a:ext uri="{FF2B5EF4-FFF2-40B4-BE49-F238E27FC236}">
                <a16:creationId xmlns:a16="http://schemas.microsoft.com/office/drawing/2014/main" id="{783BA30E-9987-30A9-54A3-504B1671F58F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55345" name="文本框 94">
              <a:extLst>
                <a:ext uri="{FF2B5EF4-FFF2-40B4-BE49-F238E27FC236}">
                  <a16:creationId xmlns:a16="http://schemas.microsoft.com/office/drawing/2014/main" id="{18FC83AE-CC73-02AE-BC2B-AC2F8B4066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46" name="文本框 95">
              <a:extLst>
                <a:ext uri="{FF2B5EF4-FFF2-40B4-BE49-F238E27FC236}">
                  <a16:creationId xmlns:a16="http://schemas.microsoft.com/office/drawing/2014/main" id="{90CA12E0-9A24-75B4-CAE0-B691EEA717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47" name="文本框 96">
              <a:extLst>
                <a:ext uri="{FF2B5EF4-FFF2-40B4-BE49-F238E27FC236}">
                  <a16:creationId xmlns:a16="http://schemas.microsoft.com/office/drawing/2014/main" id="{5AF5ACBE-1B56-FF3F-8CBB-9516C8DF81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48" name="文本框 97">
              <a:extLst>
                <a:ext uri="{FF2B5EF4-FFF2-40B4-BE49-F238E27FC236}">
                  <a16:creationId xmlns:a16="http://schemas.microsoft.com/office/drawing/2014/main" id="{BD8BB05F-2E2A-6B7D-5108-7387FDE832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49" name="文本框 98">
              <a:extLst>
                <a:ext uri="{FF2B5EF4-FFF2-40B4-BE49-F238E27FC236}">
                  <a16:creationId xmlns:a16="http://schemas.microsoft.com/office/drawing/2014/main" id="{38C58D0E-4A5C-FCC5-319E-11DB2BFCA6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50" name="文本框 99">
              <a:extLst>
                <a:ext uri="{FF2B5EF4-FFF2-40B4-BE49-F238E27FC236}">
                  <a16:creationId xmlns:a16="http://schemas.microsoft.com/office/drawing/2014/main" id="{B8ED328C-7FB9-F57C-E262-63B3DB0F0E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51" name="文本框 100">
              <a:extLst>
                <a:ext uri="{FF2B5EF4-FFF2-40B4-BE49-F238E27FC236}">
                  <a16:creationId xmlns:a16="http://schemas.microsoft.com/office/drawing/2014/main" id="{2DE59E3E-FAA6-2125-5A6B-76C3684C89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52" name="文本框 101">
              <a:extLst>
                <a:ext uri="{FF2B5EF4-FFF2-40B4-BE49-F238E27FC236}">
                  <a16:creationId xmlns:a16="http://schemas.microsoft.com/office/drawing/2014/main" id="{E4471F6B-BC2D-6FAA-FF80-2274942019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53" name="文本框 102">
              <a:extLst>
                <a:ext uri="{FF2B5EF4-FFF2-40B4-BE49-F238E27FC236}">
                  <a16:creationId xmlns:a16="http://schemas.microsoft.com/office/drawing/2014/main" id="{C137111C-9F05-DDBF-5D98-9ABC1E64F2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54" name="文本框 103">
              <a:extLst>
                <a:ext uri="{FF2B5EF4-FFF2-40B4-BE49-F238E27FC236}">
                  <a16:creationId xmlns:a16="http://schemas.microsoft.com/office/drawing/2014/main" id="{6C6544B4-2E87-3FF8-B32E-560AD2FB3E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5355" name="文本框 104">
              <a:extLst>
                <a:ext uri="{FF2B5EF4-FFF2-40B4-BE49-F238E27FC236}">
                  <a16:creationId xmlns:a16="http://schemas.microsoft.com/office/drawing/2014/main" id="{8EEAB571-DB14-54E4-A625-2A87D213D9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5304" name="组合 105">
            <a:extLst>
              <a:ext uri="{FF2B5EF4-FFF2-40B4-BE49-F238E27FC236}">
                <a16:creationId xmlns:a16="http://schemas.microsoft.com/office/drawing/2014/main" id="{A82BFD58-619F-F2A6-81E2-7AD5F58FDCCF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55310" name="文本框 106">
              <a:extLst>
                <a:ext uri="{FF2B5EF4-FFF2-40B4-BE49-F238E27FC236}">
                  <a16:creationId xmlns:a16="http://schemas.microsoft.com/office/drawing/2014/main" id="{FAC2D65A-32FB-0FC0-D72C-18B5DF4027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11" name="文本框 107">
              <a:extLst>
                <a:ext uri="{FF2B5EF4-FFF2-40B4-BE49-F238E27FC236}">
                  <a16:creationId xmlns:a16="http://schemas.microsoft.com/office/drawing/2014/main" id="{CFDCD14B-7AD9-8ABF-40A0-EE732EC8A2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12" name="文本框 108">
              <a:extLst>
                <a:ext uri="{FF2B5EF4-FFF2-40B4-BE49-F238E27FC236}">
                  <a16:creationId xmlns:a16="http://schemas.microsoft.com/office/drawing/2014/main" id="{45390D76-B245-E8BA-8703-F7A340F3E8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13" name="文本框 109">
              <a:extLst>
                <a:ext uri="{FF2B5EF4-FFF2-40B4-BE49-F238E27FC236}">
                  <a16:creationId xmlns:a16="http://schemas.microsoft.com/office/drawing/2014/main" id="{B6C96268-4E5B-49AC-20D6-C82DD2A4D7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14" name="文本框 110">
              <a:extLst>
                <a:ext uri="{FF2B5EF4-FFF2-40B4-BE49-F238E27FC236}">
                  <a16:creationId xmlns:a16="http://schemas.microsoft.com/office/drawing/2014/main" id="{198D6304-7E8B-AAFC-19D9-7DE8FF7430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15" name="文本框 111">
              <a:extLst>
                <a:ext uri="{FF2B5EF4-FFF2-40B4-BE49-F238E27FC236}">
                  <a16:creationId xmlns:a16="http://schemas.microsoft.com/office/drawing/2014/main" id="{F46A4961-5EC7-88A9-F992-F78F0A19B9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16" name="文本框 112">
              <a:extLst>
                <a:ext uri="{FF2B5EF4-FFF2-40B4-BE49-F238E27FC236}">
                  <a16:creationId xmlns:a16="http://schemas.microsoft.com/office/drawing/2014/main" id="{E8F46A2E-47D6-0B6A-CBC5-FF2DC3D64B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17" name="文本框 113">
              <a:extLst>
                <a:ext uri="{FF2B5EF4-FFF2-40B4-BE49-F238E27FC236}">
                  <a16:creationId xmlns:a16="http://schemas.microsoft.com/office/drawing/2014/main" id="{41809D4F-5B6C-354B-28BD-F072448BB4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18" name="文本框 114">
              <a:extLst>
                <a:ext uri="{FF2B5EF4-FFF2-40B4-BE49-F238E27FC236}">
                  <a16:creationId xmlns:a16="http://schemas.microsoft.com/office/drawing/2014/main" id="{F2FE0E24-3B27-EF42-AC9C-4ED060CA6F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19" name="文本框 115">
              <a:extLst>
                <a:ext uri="{FF2B5EF4-FFF2-40B4-BE49-F238E27FC236}">
                  <a16:creationId xmlns:a16="http://schemas.microsoft.com/office/drawing/2014/main" id="{9D91607C-E1D8-FBD0-E7BF-006AB4F7CE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20" name="文本框 116">
              <a:extLst>
                <a:ext uri="{FF2B5EF4-FFF2-40B4-BE49-F238E27FC236}">
                  <a16:creationId xmlns:a16="http://schemas.microsoft.com/office/drawing/2014/main" id="{0C845186-9749-70C0-ADDF-7FA195F4E1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21" name="文本框 117">
              <a:extLst>
                <a:ext uri="{FF2B5EF4-FFF2-40B4-BE49-F238E27FC236}">
                  <a16:creationId xmlns:a16="http://schemas.microsoft.com/office/drawing/2014/main" id="{58988E03-6053-5328-9D6C-77F267B722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22" name="文本框 118">
              <a:extLst>
                <a:ext uri="{FF2B5EF4-FFF2-40B4-BE49-F238E27FC236}">
                  <a16:creationId xmlns:a16="http://schemas.microsoft.com/office/drawing/2014/main" id="{35C8F364-0CC0-6A5E-E01B-BC803D5225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23" name="文本框 119">
              <a:extLst>
                <a:ext uri="{FF2B5EF4-FFF2-40B4-BE49-F238E27FC236}">
                  <a16:creationId xmlns:a16="http://schemas.microsoft.com/office/drawing/2014/main" id="{7B1B0F84-C666-51BF-0EC1-006F09B820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24" name="文本框 120">
              <a:extLst>
                <a:ext uri="{FF2B5EF4-FFF2-40B4-BE49-F238E27FC236}">
                  <a16:creationId xmlns:a16="http://schemas.microsoft.com/office/drawing/2014/main" id="{0218157E-A374-64F2-DAF1-14CC7CFE20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25" name="文本框 121">
              <a:extLst>
                <a:ext uri="{FF2B5EF4-FFF2-40B4-BE49-F238E27FC236}">
                  <a16:creationId xmlns:a16="http://schemas.microsoft.com/office/drawing/2014/main" id="{88346D9F-C1EB-D962-F8E6-B62F58BD99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26" name="文本框 122">
              <a:extLst>
                <a:ext uri="{FF2B5EF4-FFF2-40B4-BE49-F238E27FC236}">
                  <a16:creationId xmlns:a16="http://schemas.microsoft.com/office/drawing/2014/main" id="{F279ECA9-52F3-CC22-02E4-A9FB915D80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27" name="文本框 123">
              <a:extLst>
                <a:ext uri="{FF2B5EF4-FFF2-40B4-BE49-F238E27FC236}">
                  <a16:creationId xmlns:a16="http://schemas.microsoft.com/office/drawing/2014/main" id="{24D4A260-8C43-E864-AD6F-FD5A32C684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28" name="文本框 124">
              <a:extLst>
                <a:ext uri="{FF2B5EF4-FFF2-40B4-BE49-F238E27FC236}">
                  <a16:creationId xmlns:a16="http://schemas.microsoft.com/office/drawing/2014/main" id="{82393660-DD68-BF06-8862-D02E3259BE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29" name="文本框 125">
              <a:extLst>
                <a:ext uri="{FF2B5EF4-FFF2-40B4-BE49-F238E27FC236}">
                  <a16:creationId xmlns:a16="http://schemas.microsoft.com/office/drawing/2014/main" id="{3374AFA4-EF46-F78E-6F67-D15370E779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30" name="文本框 126">
              <a:extLst>
                <a:ext uri="{FF2B5EF4-FFF2-40B4-BE49-F238E27FC236}">
                  <a16:creationId xmlns:a16="http://schemas.microsoft.com/office/drawing/2014/main" id="{5E0ADF31-08DE-D8C3-3EEE-B066A016BA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31" name="文本框 127">
              <a:extLst>
                <a:ext uri="{FF2B5EF4-FFF2-40B4-BE49-F238E27FC236}">
                  <a16:creationId xmlns:a16="http://schemas.microsoft.com/office/drawing/2014/main" id="{B79D597F-F879-3E54-14F5-D916CE9332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32" name="文本框 128">
              <a:extLst>
                <a:ext uri="{FF2B5EF4-FFF2-40B4-BE49-F238E27FC236}">
                  <a16:creationId xmlns:a16="http://schemas.microsoft.com/office/drawing/2014/main" id="{218CE617-7F95-E41E-C53E-4B1C4E540C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33" name="文本框 129">
              <a:extLst>
                <a:ext uri="{FF2B5EF4-FFF2-40B4-BE49-F238E27FC236}">
                  <a16:creationId xmlns:a16="http://schemas.microsoft.com/office/drawing/2014/main" id="{99DDAB99-B1F3-5A98-F9E2-6ED756F618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34" name="文本框 130">
              <a:extLst>
                <a:ext uri="{FF2B5EF4-FFF2-40B4-BE49-F238E27FC236}">
                  <a16:creationId xmlns:a16="http://schemas.microsoft.com/office/drawing/2014/main" id="{0D9D664E-C6C5-65E6-E1D6-A7B2C0FB87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35" name="文本框 131">
              <a:extLst>
                <a:ext uri="{FF2B5EF4-FFF2-40B4-BE49-F238E27FC236}">
                  <a16:creationId xmlns:a16="http://schemas.microsoft.com/office/drawing/2014/main" id="{136C2B62-0E7C-E79A-2396-6F4DB528E8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36" name="文本框 132">
              <a:extLst>
                <a:ext uri="{FF2B5EF4-FFF2-40B4-BE49-F238E27FC236}">
                  <a16:creationId xmlns:a16="http://schemas.microsoft.com/office/drawing/2014/main" id="{CC7F7656-DFDF-2251-B223-649C6AC7BE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37" name="文本框 133">
              <a:extLst>
                <a:ext uri="{FF2B5EF4-FFF2-40B4-BE49-F238E27FC236}">
                  <a16:creationId xmlns:a16="http://schemas.microsoft.com/office/drawing/2014/main" id="{596BBAC9-3F16-FF53-A5DC-1C3041F2E4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38" name="文本框 134">
              <a:extLst>
                <a:ext uri="{FF2B5EF4-FFF2-40B4-BE49-F238E27FC236}">
                  <a16:creationId xmlns:a16="http://schemas.microsoft.com/office/drawing/2014/main" id="{F4D66F41-8441-48C1-AE62-DDC90CAFF8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39" name="文本框 135">
              <a:extLst>
                <a:ext uri="{FF2B5EF4-FFF2-40B4-BE49-F238E27FC236}">
                  <a16:creationId xmlns:a16="http://schemas.microsoft.com/office/drawing/2014/main" id="{B8B7CE0C-6789-F2B5-3C9C-B2F360CE88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40" name="文本框 136">
              <a:extLst>
                <a:ext uri="{FF2B5EF4-FFF2-40B4-BE49-F238E27FC236}">
                  <a16:creationId xmlns:a16="http://schemas.microsoft.com/office/drawing/2014/main" id="{73F2C383-4C66-CCBD-0363-759BA595B3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41" name="文本框 137">
              <a:extLst>
                <a:ext uri="{FF2B5EF4-FFF2-40B4-BE49-F238E27FC236}">
                  <a16:creationId xmlns:a16="http://schemas.microsoft.com/office/drawing/2014/main" id="{99DA06C0-E89B-9684-D04E-36F42FDE9D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42" name="文本框 138">
              <a:extLst>
                <a:ext uri="{FF2B5EF4-FFF2-40B4-BE49-F238E27FC236}">
                  <a16:creationId xmlns:a16="http://schemas.microsoft.com/office/drawing/2014/main" id="{B0BD9116-9BDF-8FE2-2ED4-6589974DAF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43" name="文本框 139">
              <a:extLst>
                <a:ext uri="{FF2B5EF4-FFF2-40B4-BE49-F238E27FC236}">
                  <a16:creationId xmlns:a16="http://schemas.microsoft.com/office/drawing/2014/main" id="{D65E2EE9-9C12-143F-9492-E51B6545B4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5344" name="文本框 140">
              <a:extLst>
                <a:ext uri="{FF2B5EF4-FFF2-40B4-BE49-F238E27FC236}">
                  <a16:creationId xmlns:a16="http://schemas.microsoft.com/office/drawing/2014/main" id="{8AD00EAB-26F0-EE0B-CEBE-0AFA58FC99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142" name="矩形 141">
            <a:extLst>
              <a:ext uri="{FF2B5EF4-FFF2-40B4-BE49-F238E27FC236}">
                <a16:creationId xmlns:a16="http://schemas.microsoft.com/office/drawing/2014/main" id="{8FDFD973-CB4E-F3AD-3B3D-408CAD60D251}"/>
              </a:ext>
            </a:extLst>
          </p:cNvPr>
          <p:cNvSpPr/>
          <p:nvPr/>
        </p:nvSpPr>
        <p:spPr>
          <a:xfrm>
            <a:off x="2176463" y="1982788"/>
            <a:ext cx="2606675" cy="96361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6416857-AFC8-543E-6388-A03D7A176FBF}"/>
              </a:ext>
            </a:extLst>
          </p:cNvPr>
          <p:cNvSpPr txBox="1"/>
          <p:nvPr/>
        </p:nvSpPr>
        <p:spPr>
          <a:xfrm>
            <a:off x="6151563" y="1741488"/>
            <a:ext cx="3070225" cy="92392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pPr>
              <a:buFont typeface="Verdana" panose="020B0604030504040204" pitchFamily="34" charset="0"/>
              <a:buAutoNum type="arabicPeriod"/>
            </a:pPr>
            <a:r>
              <a:rPr lang="en-US" altLang="zh-CN"/>
              <a:t>IREP*</a:t>
            </a:r>
            <a:r>
              <a:rPr lang="zh-CN" altLang="en-US"/>
              <a:t>生成规则集</a:t>
            </a:r>
            <a:endParaRPr lang="en-US" altLang="zh-CN"/>
          </a:p>
          <a:p>
            <a:pPr>
              <a:buFont typeface="Verdana" panose="020B0604030504040204" pitchFamily="34" charset="0"/>
              <a:buAutoNum type="arabicPeriod"/>
            </a:pPr>
            <a:r>
              <a:rPr lang="zh-CN" altLang="en-US"/>
              <a:t>选取一条规则，找到其覆</a:t>
            </a:r>
            <a:endParaRPr lang="en-US" altLang="zh-CN"/>
          </a:p>
          <a:p>
            <a:r>
              <a:rPr lang="en-US" altLang="zh-CN"/>
              <a:t>    </a:t>
            </a:r>
            <a:r>
              <a:rPr lang="zh-CN" altLang="en-US"/>
              <a:t>盖的样例</a:t>
            </a:r>
            <a:endParaRPr lang="en-US" altLang="zh-CN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3E5E18DB-DEEE-95FB-4A98-ECE94287F58F}"/>
              </a:ext>
            </a:extLst>
          </p:cNvPr>
          <p:cNvSpPr/>
          <p:nvPr/>
        </p:nvSpPr>
        <p:spPr>
          <a:xfrm>
            <a:off x="1892300" y="4176713"/>
            <a:ext cx="1225550" cy="715962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2</a:t>
            </a:r>
            <a:endParaRPr lang="zh-CN" altLang="en-US" dirty="0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97FCA168-626B-E6A5-6DE1-CCACCF124215}"/>
              </a:ext>
            </a:extLst>
          </p:cNvPr>
          <p:cNvSpPr/>
          <p:nvPr/>
        </p:nvSpPr>
        <p:spPr>
          <a:xfrm>
            <a:off x="2690813" y="2779713"/>
            <a:ext cx="1225550" cy="88582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3</a:t>
            </a:r>
            <a:endParaRPr lang="zh-CN" altLang="en-US" dirty="0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04DFE3B0-FE8E-811C-B0A9-ABE9E058055D}"/>
              </a:ext>
            </a:extLst>
          </p:cNvPr>
          <p:cNvSpPr/>
          <p:nvPr/>
        </p:nvSpPr>
        <p:spPr>
          <a:xfrm>
            <a:off x="4325938" y="3998913"/>
            <a:ext cx="1444625" cy="60007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4</a:t>
            </a:r>
            <a:endParaRPr lang="zh-CN" alt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E63746-E866-7935-5BA7-1AD1A7832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dirty="0"/>
              <a:t>RIPPER </a:t>
            </a:r>
            <a:r>
              <a:rPr lang="en-US" altLang="zh-CN" sz="1800" b="0" dirty="0">
                <a:solidFill>
                  <a:prstClr val="white"/>
                </a:solidFill>
              </a:rPr>
              <a:t>[Cohen, 1995]</a:t>
            </a:r>
            <a:endParaRPr lang="zh-CN" altLang="en-US" dirty="0"/>
          </a:p>
        </p:txBody>
      </p:sp>
      <p:grpSp>
        <p:nvGrpSpPr>
          <p:cNvPr id="56323" name="组合 78">
            <a:extLst>
              <a:ext uri="{FF2B5EF4-FFF2-40B4-BE49-F238E27FC236}">
                <a16:creationId xmlns:a16="http://schemas.microsoft.com/office/drawing/2014/main" id="{2782F2BB-B630-C718-98EE-CB05C58FA40B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AEE5F69F-7781-E626-43FE-B3B64E576FC3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2A2CF3CF-5BA7-A3E3-2025-B0363D7FE2FF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324" name="组合 81">
            <a:extLst>
              <a:ext uri="{FF2B5EF4-FFF2-40B4-BE49-F238E27FC236}">
                <a16:creationId xmlns:a16="http://schemas.microsoft.com/office/drawing/2014/main" id="{EC8161D2-1BDE-FB0D-574A-F6385E582D0B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56386" name="文本框 82">
              <a:extLst>
                <a:ext uri="{FF2B5EF4-FFF2-40B4-BE49-F238E27FC236}">
                  <a16:creationId xmlns:a16="http://schemas.microsoft.com/office/drawing/2014/main" id="{5D88954D-B78B-37E1-C4F8-2B4A983E9E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87" name="文本框 83">
              <a:extLst>
                <a:ext uri="{FF2B5EF4-FFF2-40B4-BE49-F238E27FC236}">
                  <a16:creationId xmlns:a16="http://schemas.microsoft.com/office/drawing/2014/main" id="{60EE8547-BD49-F2F0-6DDC-8D0EAF2ED6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88" name="文本框 84">
              <a:extLst>
                <a:ext uri="{FF2B5EF4-FFF2-40B4-BE49-F238E27FC236}">
                  <a16:creationId xmlns:a16="http://schemas.microsoft.com/office/drawing/2014/main" id="{935A1913-C8BF-30B6-AB5A-2FF6D708BF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89" name="文本框 85">
              <a:extLst>
                <a:ext uri="{FF2B5EF4-FFF2-40B4-BE49-F238E27FC236}">
                  <a16:creationId xmlns:a16="http://schemas.microsoft.com/office/drawing/2014/main" id="{329B0B93-91A5-4080-A1D8-AF88C19204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90" name="文本框 86">
              <a:extLst>
                <a:ext uri="{FF2B5EF4-FFF2-40B4-BE49-F238E27FC236}">
                  <a16:creationId xmlns:a16="http://schemas.microsoft.com/office/drawing/2014/main" id="{338A0E9C-E096-2BD7-7088-2902360FF6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6325" name="组合 87">
            <a:extLst>
              <a:ext uri="{FF2B5EF4-FFF2-40B4-BE49-F238E27FC236}">
                <a16:creationId xmlns:a16="http://schemas.microsoft.com/office/drawing/2014/main" id="{5881DB66-A55F-66A7-CC64-9D2357BE2C45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56382" name="文本框 88">
              <a:extLst>
                <a:ext uri="{FF2B5EF4-FFF2-40B4-BE49-F238E27FC236}">
                  <a16:creationId xmlns:a16="http://schemas.microsoft.com/office/drawing/2014/main" id="{E0B6FADD-F724-6243-5FC3-707B0C6CD0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83" name="文本框 89">
              <a:extLst>
                <a:ext uri="{FF2B5EF4-FFF2-40B4-BE49-F238E27FC236}">
                  <a16:creationId xmlns:a16="http://schemas.microsoft.com/office/drawing/2014/main" id="{A4FCAB93-DF2B-96B5-374E-C608DC010D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84" name="文本框 90">
              <a:extLst>
                <a:ext uri="{FF2B5EF4-FFF2-40B4-BE49-F238E27FC236}">
                  <a16:creationId xmlns:a16="http://schemas.microsoft.com/office/drawing/2014/main" id="{660D7E6C-4034-815F-4A09-3A8AB90EDE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85" name="文本框 91">
              <a:extLst>
                <a:ext uri="{FF2B5EF4-FFF2-40B4-BE49-F238E27FC236}">
                  <a16:creationId xmlns:a16="http://schemas.microsoft.com/office/drawing/2014/main" id="{E6DBFB19-3C60-FBAA-672D-CC7561B32B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56326" name="文本框 92">
            <a:extLst>
              <a:ext uri="{FF2B5EF4-FFF2-40B4-BE49-F238E27FC236}">
                <a16:creationId xmlns:a16="http://schemas.microsoft.com/office/drawing/2014/main" id="{74A3C7A3-A8B0-9192-3293-347CE4DABA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56327" name="组合 93">
            <a:extLst>
              <a:ext uri="{FF2B5EF4-FFF2-40B4-BE49-F238E27FC236}">
                <a16:creationId xmlns:a16="http://schemas.microsoft.com/office/drawing/2014/main" id="{E5B3C75B-73C6-FF96-095D-81A4C2EA8735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56371" name="文本框 94">
              <a:extLst>
                <a:ext uri="{FF2B5EF4-FFF2-40B4-BE49-F238E27FC236}">
                  <a16:creationId xmlns:a16="http://schemas.microsoft.com/office/drawing/2014/main" id="{21654E44-AA2D-42D7-5927-E019AE2C55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72" name="文本框 95">
              <a:extLst>
                <a:ext uri="{FF2B5EF4-FFF2-40B4-BE49-F238E27FC236}">
                  <a16:creationId xmlns:a16="http://schemas.microsoft.com/office/drawing/2014/main" id="{A0D5AA76-1187-BE1D-651D-5BBBBA537B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73" name="文本框 96">
              <a:extLst>
                <a:ext uri="{FF2B5EF4-FFF2-40B4-BE49-F238E27FC236}">
                  <a16:creationId xmlns:a16="http://schemas.microsoft.com/office/drawing/2014/main" id="{0CC4C7E9-EF47-4497-9C0C-0F3164F0C2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74" name="文本框 97">
              <a:extLst>
                <a:ext uri="{FF2B5EF4-FFF2-40B4-BE49-F238E27FC236}">
                  <a16:creationId xmlns:a16="http://schemas.microsoft.com/office/drawing/2014/main" id="{13A0B048-E119-E3B6-1AC0-8D68C7472C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75" name="文本框 98">
              <a:extLst>
                <a:ext uri="{FF2B5EF4-FFF2-40B4-BE49-F238E27FC236}">
                  <a16:creationId xmlns:a16="http://schemas.microsoft.com/office/drawing/2014/main" id="{1822F986-0472-71A2-353B-A523DD8E94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76" name="文本框 99">
              <a:extLst>
                <a:ext uri="{FF2B5EF4-FFF2-40B4-BE49-F238E27FC236}">
                  <a16:creationId xmlns:a16="http://schemas.microsoft.com/office/drawing/2014/main" id="{DF7A5B77-E63E-F746-D7B1-9378837B13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77" name="文本框 100">
              <a:extLst>
                <a:ext uri="{FF2B5EF4-FFF2-40B4-BE49-F238E27FC236}">
                  <a16:creationId xmlns:a16="http://schemas.microsoft.com/office/drawing/2014/main" id="{B07D7AB0-30D6-2F86-EEA6-FC0D20B817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78" name="文本框 101">
              <a:extLst>
                <a:ext uri="{FF2B5EF4-FFF2-40B4-BE49-F238E27FC236}">
                  <a16:creationId xmlns:a16="http://schemas.microsoft.com/office/drawing/2014/main" id="{82A1264B-C0B5-C1C4-5F47-756F07F079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79" name="文本框 102">
              <a:extLst>
                <a:ext uri="{FF2B5EF4-FFF2-40B4-BE49-F238E27FC236}">
                  <a16:creationId xmlns:a16="http://schemas.microsoft.com/office/drawing/2014/main" id="{02546862-D4E5-04C3-822F-EFA6E37967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80" name="文本框 103">
              <a:extLst>
                <a:ext uri="{FF2B5EF4-FFF2-40B4-BE49-F238E27FC236}">
                  <a16:creationId xmlns:a16="http://schemas.microsoft.com/office/drawing/2014/main" id="{1E8CE76D-10EF-E0BA-3707-E76DBC1B35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6381" name="文本框 104">
              <a:extLst>
                <a:ext uri="{FF2B5EF4-FFF2-40B4-BE49-F238E27FC236}">
                  <a16:creationId xmlns:a16="http://schemas.microsoft.com/office/drawing/2014/main" id="{F099B010-79E6-65E2-F12E-40FC0074B2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6328" name="组合 105">
            <a:extLst>
              <a:ext uri="{FF2B5EF4-FFF2-40B4-BE49-F238E27FC236}">
                <a16:creationId xmlns:a16="http://schemas.microsoft.com/office/drawing/2014/main" id="{85C9B29E-450B-BF05-DAD3-170951081B29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56336" name="文本框 106">
              <a:extLst>
                <a:ext uri="{FF2B5EF4-FFF2-40B4-BE49-F238E27FC236}">
                  <a16:creationId xmlns:a16="http://schemas.microsoft.com/office/drawing/2014/main" id="{878F8A9D-A59E-B941-5E50-14B557E8A8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37" name="文本框 107">
              <a:extLst>
                <a:ext uri="{FF2B5EF4-FFF2-40B4-BE49-F238E27FC236}">
                  <a16:creationId xmlns:a16="http://schemas.microsoft.com/office/drawing/2014/main" id="{EED1424D-5DF8-FDE9-173C-DF871DD13C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38" name="文本框 108">
              <a:extLst>
                <a:ext uri="{FF2B5EF4-FFF2-40B4-BE49-F238E27FC236}">
                  <a16:creationId xmlns:a16="http://schemas.microsoft.com/office/drawing/2014/main" id="{8A78FC5D-65F8-C474-C115-C1AD827256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39" name="文本框 109">
              <a:extLst>
                <a:ext uri="{FF2B5EF4-FFF2-40B4-BE49-F238E27FC236}">
                  <a16:creationId xmlns:a16="http://schemas.microsoft.com/office/drawing/2014/main" id="{877744FA-377A-230D-542E-C3261AEB58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40" name="文本框 110">
              <a:extLst>
                <a:ext uri="{FF2B5EF4-FFF2-40B4-BE49-F238E27FC236}">
                  <a16:creationId xmlns:a16="http://schemas.microsoft.com/office/drawing/2014/main" id="{7D4978AB-F1FE-9923-2C6E-1EC97175C2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41" name="文本框 111">
              <a:extLst>
                <a:ext uri="{FF2B5EF4-FFF2-40B4-BE49-F238E27FC236}">
                  <a16:creationId xmlns:a16="http://schemas.microsoft.com/office/drawing/2014/main" id="{1DE575D6-59A3-6F40-A6E4-67C7D1C443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42" name="文本框 112">
              <a:extLst>
                <a:ext uri="{FF2B5EF4-FFF2-40B4-BE49-F238E27FC236}">
                  <a16:creationId xmlns:a16="http://schemas.microsoft.com/office/drawing/2014/main" id="{E1383A1E-03E7-C1C5-0281-C9C024FF20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43" name="文本框 113">
              <a:extLst>
                <a:ext uri="{FF2B5EF4-FFF2-40B4-BE49-F238E27FC236}">
                  <a16:creationId xmlns:a16="http://schemas.microsoft.com/office/drawing/2014/main" id="{6949640A-0B13-59D3-062A-3D62477EEE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44" name="文本框 114">
              <a:extLst>
                <a:ext uri="{FF2B5EF4-FFF2-40B4-BE49-F238E27FC236}">
                  <a16:creationId xmlns:a16="http://schemas.microsoft.com/office/drawing/2014/main" id="{1DAD6BC5-88A4-D928-8B93-F4144C7CBC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45" name="文本框 115">
              <a:extLst>
                <a:ext uri="{FF2B5EF4-FFF2-40B4-BE49-F238E27FC236}">
                  <a16:creationId xmlns:a16="http://schemas.microsoft.com/office/drawing/2014/main" id="{F8CD6248-A31E-1CF8-59E6-33341FB7FE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46" name="文本框 116">
              <a:extLst>
                <a:ext uri="{FF2B5EF4-FFF2-40B4-BE49-F238E27FC236}">
                  <a16:creationId xmlns:a16="http://schemas.microsoft.com/office/drawing/2014/main" id="{66BF517E-8415-0BC1-D5A0-6064FE8E7A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47" name="文本框 117">
              <a:extLst>
                <a:ext uri="{FF2B5EF4-FFF2-40B4-BE49-F238E27FC236}">
                  <a16:creationId xmlns:a16="http://schemas.microsoft.com/office/drawing/2014/main" id="{D216AAB1-AFCE-4D25-2DC9-5444BFE9E8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48" name="文本框 118">
              <a:extLst>
                <a:ext uri="{FF2B5EF4-FFF2-40B4-BE49-F238E27FC236}">
                  <a16:creationId xmlns:a16="http://schemas.microsoft.com/office/drawing/2014/main" id="{2C5A84F2-3865-FC23-8F0A-CA3C518C0C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49" name="文本框 119">
              <a:extLst>
                <a:ext uri="{FF2B5EF4-FFF2-40B4-BE49-F238E27FC236}">
                  <a16:creationId xmlns:a16="http://schemas.microsoft.com/office/drawing/2014/main" id="{68740025-40E8-6855-0153-F8A5792172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50" name="文本框 120">
              <a:extLst>
                <a:ext uri="{FF2B5EF4-FFF2-40B4-BE49-F238E27FC236}">
                  <a16:creationId xmlns:a16="http://schemas.microsoft.com/office/drawing/2014/main" id="{A203103F-ADA3-A227-14DE-84952A7103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51" name="文本框 121">
              <a:extLst>
                <a:ext uri="{FF2B5EF4-FFF2-40B4-BE49-F238E27FC236}">
                  <a16:creationId xmlns:a16="http://schemas.microsoft.com/office/drawing/2014/main" id="{F95C8B41-4E29-3897-8B3E-B3BAE94B62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52" name="文本框 122">
              <a:extLst>
                <a:ext uri="{FF2B5EF4-FFF2-40B4-BE49-F238E27FC236}">
                  <a16:creationId xmlns:a16="http://schemas.microsoft.com/office/drawing/2014/main" id="{22F3EB78-AF7C-BAF6-98E7-2E3B62BC10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53" name="文本框 123">
              <a:extLst>
                <a:ext uri="{FF2B5EF4-FFF2-40B4-BE49-F238E27FC236}">
                  <a16:creationId xmlns:a16="http://schemas.microsoft.com/office/drawing/2014/main" id="{3E75E7AE-D6EC-2FE2-89F5-DA5135819F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54" name="文本框 124">
              <a:extLst>
                <a:ext uri="{FF2B5EF4-FFF2-40B4-BE49-F238E27FC236}">
                  <a16:creationId xmlns:a16="http://schemas.microsoft.com/office/drawing/2014/main" id="{C267AA2E-4577-0414-0306-AEBB4418A7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55" name="文本框 125">
              <a:extLst>
                <a:ext uri="{FF2B5EF4-FFF2-40B4-BE49-F238E27FC236}">
                  <a16:creationId xmlns:a16="http://schemas.microsoft.com/office/drawing/2014/main" id="{297ED410-F29F-DF23-01F9-D24AA79C60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56" name="文本框 126">
              <a:extLst>
                <a:ext uri="{FF2B5EF4-FFF2-40B4-BE49-F238E27FC236}">
                  <a16:creationId xmlns:a16="http://schemas.microsoft.com/office/drawing/2014/main" id="{44DFDAB1-8B62-F6B2-85CC-5CE26A41BC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57" name="文本框 127">
              <a:extLst>
                <a:ext uri="{FF2B5EF4-FFF2-40B4-BE49-F238E27FC236}">
                  <a16:creationId xmlns:a16="http://schemas.microsoft.com/office/drawing/2014/main" id="{12838BF1-B3B4-3D07-DC60-E22462AB1B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58" name="文本框 128">
              <a:extLst>
                <a:ext uri="{FF2B5EF4-FFF2-40B4-BE49-F238E27FC236}">
                  <a16:creationId xmlns:a16="http://schemas.microsoft.com/office/drawing/2014/main" id="{AC9DB8C7-B4AE-E812-3644-7A86C49131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59" name="文本框 129">
              <a:extLst>
                <a:ext uri="{FF2B5EF4-FFF2-40B4-BE49-F238E27FC236}">
                  <a16:creationId xmlns:a16="http://schemas.microsoft.com/office/drawing/2014/main" id="{E26F16B1-95B5-F55C-0FBA-3133B53620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60" name="文本框 130">
              <a:extLst>
                <a:ext uri="{FF2B5EF4-FFF2-40B4-BE49-F238E27FC236}">
                  <a16:creationId xmlns:a16="http://schemas.microsoft.com/office/drawing/2014/main" id="{DF681013-39F6-35F9-8207-18E533633A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61" name="文本框 131">
              <a:extLst>
                <a:ext uri="{FF2B5EF4-FFF2-40B4-BE49-F238E27FC236}">
                  <a16:creationId xmlns:a16="http://schemas.microsoft.com/office/drawing/2014/main" id="{29178C5B-F466-337E-DC62-9247F5A503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62" name="文本框 132">
              <a:extLst>
                <a:ext uri="{FF2B5EF4-FFF2-40B4-BE49-F238E27FC236}">
                  <a16:creationId xmlns:a16="http://schemas.microsoft.com/office/drawing/2014/main" id="{3271B998-D4CD-29BE-A1C0-432276B465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63" name="文本框 133">
              <a:extLst>
                <a:ext uri="{FF2B5EF4-FFF2-40B4-BE49-F238E27FC236}">
                  <a16:creationId xmlns:a16="http://schemas.microsoft.com/office/drawing/2014/main" id="{DD237540-0A4D-D974-58B9-DA8DC4CEDC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64" name="文本框 134">
              <a:extLst>
                <a:ext uri="{FF2B5EF4-FFF2-40B4-BE49-F238E27FC236}">
                  <a16:creationId xmlns:a16="http://schemas.microsoft.com/office/drawing/2014/main" id="{D019BE42-DE11-C6E5-FBA1-41D9BAEA12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65" name="文本框 135">
              <a:extLst>
                <a:ext uri="{FF2B5EF4-FFF2-40B4-BE49-F238E27FC236}">
                  <a16:creationId xmlns:a16="http://schemas.microsoft.com/office/drawing/2014/main" id="{3D71A869-E873-EAE6-B94E-8D8A69F4BF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66" name="文本框 136">
              <a:extLst>
                <a:ext uri="{FF2B5EF4-FFF2-40B4-BE49-F238E27FC236}">
                  <a16:creationId xmlns:a16="http://schemas.microsoft.com/office/drawing/2014/main" id="{2C76176C-BEE2-E9DE-1FCB-898CAA3AD0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67" name="文本框 137">
              <a:extLst>
                <a:ext uri="{FF2B5EF4-FFF2-40B4-BE49-F238E27FC236}">
                  <a16:creationId xmlns:a16="http://schemas.microsoft.com/office/drawing/2014/main" id="{0F88947F-6124-0116-1F86-922FC89F6A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68" name="文本框 138">
              <a:extLst>
                <a:ext uri="{FF2B5EF4-FFF2-40B4-BE49-F238E27FC236}">
                  <a16:creationId xmlns:a16="http://schemas.microsoft.com/office/drawing/2014/main" id="{4791B5ED-1F03-232D-F093-6F6A476155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69" name="文本框 139">
              <a:extLst>
                <a:ext uri="{FF2B5EF4-FFF2-40B4-BE49-F238E27FC236}">
                  <a16:creationId xmlns:a16="http://schemas.microsoft.com/office/drawing/2014/main" id="{6E326E93-504E-71F8-41B2-ED98550BCB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6370" name="文本框 140">
              <a:extLst>
                <a:ext uri="{FF2B5EF4-FFF2-40B4-BE49-F238E27FC236}">
                  <a16:creationId xmlns:a16="http://schemas.microsoft.com/office/drawing/2014/main" id="{37CD20AA-3EFE-5345-3A45-81203B5B6B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142" name="矩形 141">
            <a:extLst>
              <a:ext uri="{FF2B5EF4-FFF2-40B4-BE49-F238E27FC236}">
                <a16:creationId xmlns:a16="http://schemas.microsoft.com/office/drawing/2014/main" id="{FFAF55E1-9E10-3E3D-9045-B610924C5203}"/>
              </a:ext>
            </a:extLst>
          </p:cNvPr>
          <p:cNvSpPr/>
          <p:nvPr/>
        </p:nvSpPr>
        <p:spPr>
          <a:xfrm>
            <a:off x="2176463" y="1971675"/>
            <a:ext cx="2606675" cy="974725"/>
          </a:xfrm>
          <a:prstGeom prst="rect">
            <a:avLst/>
          </a:prstGeom>
          <a:noFill/>
          <a:ln w="28575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AEB892F-E102-7A36-0A5C-C592F813D35A}"/>
              </a:ext>
            </a:extLst>
          </p:cNvPr>
          <p:cNvSpPr txBox="1"/>
          <p:nvPr/>
        </p:nvSpPr>
        <p:spPr>
          <a:xfrm>
            <a:off x="6151563" y="1741488"/>
            <a:ext cx="2840037" cy="120015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800100" indent="-3429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pPr>
              <a:buFont typeface="Verdana" panose="020B0604030504040204" pitchFamily="34" charset="0"/>
              <a:buAutoNum type="arabicPeriod"/>
            </a:pPr>
            <a:r>
              <a:rPr lang="en-US" altLang="zh-CN"/>
              <a:t>IREP*</a:t>
            </a:r>
            <a:r>
              <a:rPr lang="zh-CN" altLang="en-US"/>
              <a:t>生成规则集</a:t>
            </a:r>
            <a:endParaRPr lang="en-US" altLang="zh-CN"/>
          </a:p>
          <a:p>
            <a:pPr>
              <a:buFont typeface="Verdana" panose="020B0604030504040204" pitchFamily="34" charset="0"/>
              <a:buAutoNum type="arabicPeriod"/>
            </a:pPr>
            <a:r>
              <a:rPr lang="zh-CN" altLang="en-US"/>
              <a:t>选取该规则，找到其覆</a:t>
            </a:r>
            <a:endParaRPr lang="en-US" altLang="zh-CN"/>
          </a:p>
          <a:p>
            <a:r>
              <a:rPr lang="en-US" altLang="zh-CN"/>
              <a:t>    </a:t>
            </a:r>
            <a:r>
              <a:rPr lang="zh-CN" altLang="en-US"/>
              <a:t>盖的样例</a:t>
            </a:r>
            <a:endParaRPr lang="en-US" altLang="zh-CN"/>
          </a:p>
          <a:p>
            <a:pPr lvl="1">
              <a:buFont typeface="Verdana" panose="020B0604030504040204" pitchFamily="34" charset="0"/>
              <a:buAutoNum type="alphaLcParenR"/>
            </a:pPr>
            <a:r>
              <a:rPr lang="zh-CN" altLang="en-US"/>
              <a:t>重新生成规则</a:t>
            </a:r>
            <a:endParaRPr lang="en-US" altLang="zh-CN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CEB13E7-7EA3-5BD0-D352-FB641E4ECC01}"/>
              </a:ext>
            </a:extLst>
          </p:cNvPr>
          <p:cNvSpPr/>
          <p:nvPr/>
        </p:nvSpPr>
        <p:spPr>
          <a:xfrm>
            <a:off x="2000250" y="2173288"/>
            <a:ext cx="1571625" cy="76835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891DA8AE-DB88-BCE2-9818-32DF5E689573}"/>
              </a:ext>
            </a:extLst>
          </p:cNvPr>
          <p:cNvSpPr/>
          <p:nvPr/>
        </p:nvSpPr>
        <p:spPr>
          <a:xfrm>
            <a:off x="3784600" y="2168525"/>
            <a:ext cx="785813" cy="78898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4C3D1DD9-D3CD-09DC-4849-F61D35BEA035}"/>
              </a:ext>
            </a:extLst>
          </p:cNvPr>
          <p:cNvSpPr/>
          <p:nvPr/>
        </p:nvSpPr>
        <p:spPr>
          <a:xfrm>
            <a:off x="1892300" y="4176713"/>
            <a:ext cx="1225550" cy="715962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2</a:t>
            </a:r>
            <a:endParaRPr lang="zh-CN" altLang="en-US" dirty="0"/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5297D297-09F9-1E34-4D16-F205B80BBA2A}"/>
              </a:ext>
            </a:extLst>
          </p:cNvPr>
          <p:cNvSpPr/>
          <p:nvPr/>
        </p:nvSpPr>
        <p:spPr>
          <a:xfrm>
            <a:off x="2690813" y="2779713"/>
            <a:ext cx="1225550" cy="88582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3</a:t>
            </a:r>
            <a:endParaRPr lang="zh-CN" altLang="en-US" dirty="0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D638FBC2-D392-B006-A93E-C802263FF9E5}"/>
              </a:ext>
            </a:extLst>
          </p:cNvPr>
          <p:cNvSpPr/>
          <p:nvPr/>
        </p:nvSpPr>
        <p:spPr>
          <a:xfrm>
            <a:off x="4325938" y="3998913"/>
            <a:ext cx="1444625" cy="60007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4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C85E23-55FA-3759-BE33-06E48FD5A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dirty="0"/>
              <a:t>RIPPER </a:t>
            </a:r>
            <a:r>
              <a:rPr lang="en-US" altLang="zh-CN" sz="1800" b="0" dirty="0">
                <a:solidFill>
                  <a:prstClr val="white"/>
                </a:solidFill>
              </a:rPr>
              <a:t>[Cohen, 1995]</a:t>
            </a:r>
            <a:endParaRPr lang="zh-CN" altLang="en-US" dirty="0"/>
          </a:p>
        </p:txBody>
      </p:sp>
      <p:grpSp>
        <p:nvGrpSpPr>
          <p:cNvPr id="57347" name="组合 78">
            <a:extLst>
              <a:ext uri="{FF2B5EF4-FFF2-40B4-BE49-F238E27FC236}">
                <a16:creationId xmlns:a16="http://schemas.microsoft.com/office/drawing/2014/main" id="{20261803-B190-EB26-175A-F1C5B5AF715D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79B22AD5-3193-D633-EF5F-EAC05BE1E417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DDA80895-CA09-561B-5A5D-E02965F40DD4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348" name="组合 81">
            <a:extLst>
              <a:ext uri="{FF2B5EF4-FFF2-40B4-BE49-F238E27FC236}">
                <a16:creationId xmlns:a16="http://schemas.microsoft.com/office/drawing/2014/main" id="{0A097B23-F213-88B2-2618-C203E2C36D9E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57410" name="文本框 82">
              <a:extLst>
                <a:ext uri="{FF2B5EF4-FFF2-40B4-BE49-F238E27FC236}">
                  <a16:creationId xmlns:a16="http://schemas.microsoft.com/office/drawing/2014/main" id="{188A899B-31DD-265E-BA0D-8692047E30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11" name="文本框 83">
              <a:extLst>
                <a:ext uri="{FF2B5EF4-FFF2-40B4-BE49-F238E27FC236}">
                  <a16:creationId xmlns:a16="http://schemas.microsoft.com/office/drawing/2014/main" id="{A6F08030-18CE-556F-6DEE-3EA794D578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12" name="文本框 84">
              <a:extLst>
                <a:ext uri="{FF2B5EF4-FFF2-40B4-BE49-F238E27FC236}">
                  <a16:creationId xmlns:a16="http://schemas.microsoft.com/office/drawing/2014/main" id="{51FDD03B-DC65-DDBE-475F-DBB754909E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13" name="文本框 85">
              <a:extLst>
                <a:ext uri="{FF2B5EF4-FFF2-40B4-BE49-F238E27FC236}">
                  <a16:creationId xmlns:a16="http://schemas.microsoft.com/office/drawing/2014/main" id="{8BE3832A-4934-53F5-65B9-D6CB020F8A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14" name="文本框 86">
              <a:extLst>
                <a:ext uri="{FF2B5EF4-FFF2-40B4-BE49-F238E27FC236}">
                  <a16:creationId xmlns:a16="http://schemas.microsoft.com/office/drawing/2014/main" id="{B108824E-706D-9A78-4986-457ADD93D6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7349" name="组合 87">
            <a:extLst>
              <a:ext uri="{FF2B5EF4-FFF2-40B4-BE49-F238E27FC236}">
                <a16:creationId xmlns:a16="http://schemas.microsoft.com/office/drawing/2014/main" id="{B80442A0-F2DE-68FD-B87A-EE6522B55925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57406" name="文本框 88">
              <a:extLst>
                <a:ext uri="{FF2B5EF4-FFF2-40B4-BE49-F238E27FC236}">
                  <a16:creationId xmlns:a16="http://schemas.microsoft.com/office/drawing/2014/main" id="{7407CD29-3252-300F-9D4C-92403440D4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07" name="文本框 89">
              <a:extLst>
                <a:ext uri="{FF2B5EF4-FFF2-40B4-BE49-F238E27FC236}">
                  <a16:creationId xmlns:a16="http://schemas.microsoft.com/office/drawing/2014/main" id="{8E16979A-F9E4-C139-D721-BD941530C2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08" name="文本框 90">
              <a:extLst>
                <a:ext uri="{FF2B5EF4-FFF2-40B4-BE49-F238E27FC236}">
                  <a16:creationId xmlns:a16="http://schemas.microsoft.com/office/drawing/2014/main" id="{3000A979-6075-8CF5-F69B-6815BAE399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09" name="文本框 91">
              <a:extLst>
                <a:ext uri="{FF2B5EF4-FFF2-40B4-BE49-F238E27FC236}">
                  <a16:creationId xmlns:a16="http://schemas.microsoft.com/office/drawing/2014/main" id="{34BBECEC-DF32-EDC7-3714-B23BB88ABE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57350" name="文本框 92">
            <a:extLst>
              <a:ext uri="{FF2B5EF4-FFF2-40B4-BE49-F238E27FC236}">
                <a16:creationId xmlns:a16="http://schemas.microsoft.com/office/drawing/2014/main" id="{4A115C8F-79F8-3588-9F8E-2B70E08E23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57351" name="组合 93">
            <a:extLst>
              <a:ext uri="{FF2B5EF4-FFF2-40B4-BE49-F238E27FC236}">
                <a16:creationId xmlns:a16="http://schemas.microsoft.com/office/drawing/2014/main" id="{A956BF37-145B-5B48-E182-CC8AF679D0F1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57395" name="文本框 94">
              <a:extLst>
                <a:ext uri="{FF2B5EF4-FFF2-40B4-BE49-F238E27FC236}">
                  <a16:creationId xmlns:a16="http://schemas.microsoft.com/office/drawing/2014/main" id="{57A704B1-78C7-9B40-C113-70DD9BEE03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396" name="文本框 95">
              <a:extLst>
                <a:ext uri="{FF2B5EF4-FFF2-40B4-BE49-F238E27FC236}">
                  <a16:creationId xmlns:a16="http://schemas.microsoft.com/office/drawing/2014/main" id="{3A7901D4-E64B-A387-61AB-8509875DD8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397" name="文本框 96">
              <a:extLst>
                <a:ext uri="{FF2B5EF4-FFF2-40B4-BE49-F238E27FC236}">
                  <a16:creationId xmlns:a16="http://schemas.microsoft.com/office/drawing/2014/main" id="{7593BA71-AF4D-B83C-1CD1-682B0D15E3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398" name="文本框 97">
              <a:extLst>
                <a:ext uri="{FF2B5EF4-FFF2-40B4-BE49-F238E27FC236}">
                  <a16:creationId xmlns:a16="http://schemas.microsoft.com/office/drawing/2014/main" id="{383DDA46-8C35-1299-B850-758AFBCFD5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399" name="文本框 98">
              <a:extLst>
                <a:ext uri="{FF2B5EF4-FFF2-40B4-BE49-F238E27FC236}">
                  <a16:creationId xmlns:a16="http://schemas.microsoft.com/office/drawing/2014/main" id="{BE33A145-8F42-FD7C-B199-385D71A21F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00" name="文本框 99">
              <a:extLst>
                <a:ext uri="{FF2B5EF4-FFF2-40B4-BE49-F238E27FC236}">
                  <a16:creationId xmlns:a16="http://schemas.microsoft.com/office/drawing/2014/main" id="{9A903FB4-BE31-A53A-B9B6-3039D7C763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01" name="文本框 100">
              <a:extLst>
                <a:ext uri="{FF2B5EF4-FFF2-40B4-BE49-F238E27FC236}">
                  <a16:creationId xmlns:a16="http://schemas.microsoft.com/office/drawing/2014/main" id="{9F4583A0-5292-8A4B-6AE7-B4037638B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02" name="文本框 101">
              <a:extLst>
                <a:ext uri="{FF2B5EF4-FFF2-40B4-BE49-F238E27FC236}">
                  <a16:creationId xmlns:a16="http://schemas.microsoft.com/office/drawing/2014/main" id="{FC59C7D9-BB71-456B-1191-96987CF32A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03" name="文本框 102">
              <a:extLst>
                <a:ext uri="{FF2B5EF4-FFF2-40B4-BE49-F238E27FC236}">
                  <a16:creationId xmlns:a16="http://schemas.microsoft.com/office/drawing/2014/main" id="{881F1D09-FCD6-7E75-91EE-1E6DD1BBAC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04" name="文本框 103">
              <a:extLst>
                <a:ext uri="{FF2B5EF4-FFF2-40B4-BE49-F238E27FC236}">
                  <a16:creationId xmlns:a16="http://schemas.microsoft.com/office/drawing/2014/main" id="{2CE4C03B-B325-8FBB-6323-7682811BF0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7405" name="文本框 104">
              <a:extLst>
                <a:ext uri="{FF2B5EF4-FFF2-40B4-BE49-F238E27FC236}">
                  <a16:creationId xmlns:a16="http://schemas.microsoft.com/office/drawing/2014/main" id="{735EC8C0-8C31-269A-F9B8-D874E51BB9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7352" name="组合 105">
            <a:extLst>
              <a:ext uri="{FF2B5EF4-FFF2-40B4-BE49-F238E27FC236}">
                <a16:creationId xmlns:a16="http://schemas.microsoft.com/office/drawing/2014/main" id="{D8B0E766-DEC5-52E6-DF21-2A64A7C2A03E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57360" name="文本框 106">
              <a:extLst>
                <a:ext uri="{FF2B5EF4-FFF2-40B4-BE49-F238E27FC236}">
                  <a16:creationId xmlns:a16="http://schemas.microsoft.com/office/drawing/2014/main" id="{F278A1D7-4FE8-5640-6D66-9001910D67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61" name="文本框 107">
              <a:extLst>
                <a:ext uri="{FF2B5EF4-FFF2-40B4-BE49-F238E27FC236}">
                  <a16:creationId xmlns:a16="http://schemas.microsoft.com/office/drawing/2014/main" id="{865259F3-5434-A791-97D9-2774CA64AF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62" name="文本框 108">
              <a:extLst>
                <a:ext uri="{FF2B5EF4-FFF2-40B4-BE49-F238E27FC236}">
                  <a16:creationId xmlns:a16="http://schemas.microsoft.com/office/drawing/2014/main" id="{D79140E8-FF00-0279-E5AD-D868B7A043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63" name="文本框 109">
              <a:extLst>
                <a:ext uri="{FF2B5EF4-FFF2-40B4-BE49-F238E27FC236}">
                  <a16:creationId xmlns:a16="http://schemas.microsoft.com/office/drawing/2014/main" id="{DB37C63F-A839-35C9-D732-FE7EC2FB15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64" name="文本框 110">
              <a:extLst>
                <a:ext uri="{FF2B5EF4-FFF2-40B4-BE49-F238E27FC236}">
                  <a16:creationId xmlns:a16="http://schemas.microsoft.com/office/drawing/2014/main" id="{23F90435-32B3-4C93-7FD4-3C8710B22A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65" name="文本框 111">
              <a:extLst>
                <a:ext uri="{FF2B5EF4-FFF2-40B4-BE49-F238E27FC236}">
                  <a16:creationId xmlns:a16="http://schemas.microsoft.com/office/drawing/2014/main" id="{518FF524-606C-AA68-EBE3-AD51159ADC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66" name="文本框 112">
              <a:extLst>
                <a:ext uri="{FF2B5EF4-FFF2-40B4-BE49-F238E27FC236}">
                  <a16:creationId xmlns:a16="http://schemas.microsoft.com/office/drawing/2014/main" id="{E6C7C1AC-0895-6616-3F37-19209C96C6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67" name="文本框 113">
              <a:extLst>
                <a:ext uri="{FF2B5EF4-FFF2-40B4-BE49-F238E27FC236}">
                  <a16:creationId xmlns:a16="http://schemas.microsoft.com/office/drawing/2014/main" id="{452C05AB-EBCD-2910-66C0-1FD061DC1F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68" name="文本框 114">
              <a:extLst>
                <a:ext uri="{FF2B5EF4-FFF2-40B4-BE49-F238E27FC236}">
                  <a16:creationId xmlns:a16="http://schemas.microsoft.com/office/drawing/2014/main" id="{E321BB85-112E-4354-C726-C18F0D8A9C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69" name="文本框 115">
              <a:extLst>
                <a:ext uri="{FF2B5EF4-FFF2-40B4-BE49-F238E27FC236}">
                  <a16:creationId xmlns:a16="http://schemas.microsoft.com/office/drawing/2014/main" id="{C01A7DB3-208D-2F0F-A086-C42AE6651E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70" name="文本框 116">
              <a:extLst>
                <a:ext uri="{FF2B5EF4-FFF2-40B4-BE49-F238E27FC236}">
                  <a16:creationId xmlns:a16="http://schemas.microsoft.com/office/drawing/2014/main" id="{483784A7-2DEB-C694-F1C0-E5A66BDD79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71" name="文本框 117">
              <a:extLst>
                <a:ext uri="{FF2B5EF4-FFF2-40B4-BE49-F238E27FC236}">
                  <a16:creationId xmlns:a16="http://schemas.microsoft.com/office/drawing/2014/main" id="{49BE0197-455E-D700-79FB-91ED69B21F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72" name="文本框 118">
              <a:extLst>
                <a:ext uri="{FF2B5EF4-FFF2-40B4-BE49-F238E27FC236}">
                  <a16:creationId xmlns:a16="http://schemas.microsoft.com/office/drawing/2014/main" id="{F68D612A-C361-4202-72E4-E29E18FBD1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73" name="文本框 119">
              <a:extLst>
                <a:ext uri="{FF2B5EF4-FFF2-40B4-BE49-F238E27FC236}">
                  <a16:creationId xmlns:a16="http://schemas.microsoft.com/office/drawing/2014/main" id="{5F776F9A-7654-FED5-114C-E0AB8AECF9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74" name="文本框 120">
              <a:extLst>
                <a:ext uri="{FF2B5EF4-FFF2-40B4-BE49-F238E27FC236}">
                  <a16:creationId xmlns:a16="http://schemas.microsoft.com/office/drawing/2014/main" id="{F73FE8D6-AB8C-B9CB-EF09-A61306EE19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75" name="文本框 121">
              <a:extLst>
                <a:ext uri="{FF2B5EF4-FFF2-40B4-BE49-F238E27FC236}">
                  <a16:creationId xmlns:a16="http://schemas.microsoft.com/office/drawing/2014/main" id="{02AE4DC3-8A42-A7ED-B7DF-F26E02E922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76" name="文本框 122">
              <a:extLst>
                <a:ext uri="{FF2B5EF4-FFF2-40B4-BE49-F238E27FC236}">
                  <a16:creationId xmlns:a16="http://schemas.microsoft.com/office/drawing/2014/main" id="{05DB6D0B-5E97-7CF9-BAEE-BB4C389A7D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77" name="文本框 123">
              <a:extLst>
                <a:ext uri="{FF2B5EF4-FFF2-40B4-BE49-F238E27FC236}">
                  <a16:creationId xmlns:a16="http://schemas.microsoft.com/office/drawing/2014/main" id="{8F0416D7-860B-A5BD-4C70-BA24DD5823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78" name="文本框 124">
              <a:extLst>
                <a:ext uri="{FF2B5EF4-FFF2-40B4-BE49-F238E27FC236}">
                  <a16:creationId xmlns:a16="http://schemas.microsoft.com/office/drawing/2014/main" id="{0C95ED83-1C04-6683-A074-F26D24DA7A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79" name="文本框 125">
              <a:extLst>
                <a:ext uri="{FF2B5EF4-FFF2-40B4-BE49-F238E27FC236}">
                  <a16:creationId xmlns:a16="http://schemas.microsoft.com/office/drawing/2014/main" id="{4F2BD818-68BC-C2DE-2CB0-8ACBD0D0F7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80" name="文本框 126">
              <a:extLst>
                <a:ext uri="{FF2B5EF4-FFF2-40B4-BE49-F238E27FC236}">
                  <a16:creationId xmlns:a16="http://schemas.microsoft.com/office/drawing/2014/main" id="{DF7922F8-887B-0995-120F-B2EF8CFCB4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81" name="文本框 127">
              <a:extLst>
                <a:ext uri="{FF2B5EF4-FFF2-40B4-BE49-F238E27FC236}">
                  <a16:creationId xmlns:a16="http://schemas.microsoft.com/office/drawing/2014/main" id="{00EFA61A-3F98-6B72-79E4-13483D9113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82" name="文本框 128">
              <a:extLst>
                <a:ext uri="{FF2B5EF4-FFF2-40B4-BE49-F238E27FC236}">
                  <a16:creationId xmlns:a16="http://schemas.microsoft.com/office/drawing/2014/main" id="{82404DF3-F1B2-929F-C3DD-5ED7312B88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83" name="文本框 129">
              <a:extLst>
                <a:ext uri="{FF2B5EF4-FFF2-40B4-BE49-F238E27FC236}">
                  <a16:creationId xmlns:a16="http://schemas.microsoft.com/office/drawing/2014/main" id="{7E61A37C-6BC2-BDCF-F086-05B9CF91E3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84" name="文本框 130">
              <a:extLst>
                <a:ext uri="{FF2B5EF4-FFF2-40B4-BE49-F238E27FC236}">
                  <a16:creationId xmlns:a16="http://schemas.microsoft.com/office/drawing/2014/main" id="{F905DB71-CF58-9875-EDE5-145C1E8D30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85" name="文本框 131">
              <a:extLst>
                <a:ext uri="{FF2B5EF4-FFF2-40B4-BE49-F238E27FC236}">
                  <a16:creationId xmlns:a16="http://schemas.microsoft.com/office/drawing/2014/main" id="{936DE0F7-81A4-BC6B-25FC-C7D06BF391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86" name="文本框 132">
              <a:extLst>
                <a:ext uri="{FF2B5EF4-FFF2-40B4-BE49-F238E27FC236}">
                  <a16:creationId xmlns:a16="http://schemas.microsoft.com/office/drawing/2014/main" id="{3D8B2D3C-C1A8-8657-D7F0-3A65320FAD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87" name="文本框 133">
              <a:extLst>
                <a:ext uri="{FF2B5EF4-FFF2-40B4-BE49-F238E27FC236}">
                  <a16:creationId xmlns:a16="http://schemas.microsoft.com/office/drawing/2014/main" id="{3DA5F6F1-7C9F-CD5D-0792-C8FD587B87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88" name="文本框 134">
              <a:extLst>
                <a:ext uri="{FF2B5EF4-FFF2-40B4-BE49-F238E27FC236}">
                  <a16:creationId xmlns:a16="http://schemas.microsoft.com/office/drawing/2014/main" id="{F9223189-0D0A-4854-CB09-28FCE3073F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89" name="文本框 135">
              <a:extLst>
                <a:ext uri="{FF2B5EF4-FFF2-40B4-BE49-F238E27FC236}">
                  <a16:creationId xmlns:a16="http://schemas.microsoft.com/office/drawing/2014/main" id="{7E02DDEB-282F-49E9-38BE-DC584539B0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90" name="文本框 136">
              <a:extLst>
                <a:ext uri="{FF2B5EF4-FFF2-40B4-BE49-F238E27FC236}">
                  <a16:creationId xmlns:a16="http://schemas.microsoft.com/office/drawing/2014/main" id="{F0F0A3AF-DF1A-BBDC-81E1-28103598CC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91" name="文本框 137">
              <a:extLst>
                <a:ext uri="{FF2B5EF4-FFF2-40B4-BE49-F238E27FC236}">
                  <a16:creationId xmlns:a16="http://schemas.microsoft.com/office/drawing/2014/main" id="{04EB56E1-38E5-E730-2A36-4DEA9A22B5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92" name="文本框 138">
              <a:extLst>
                <a:ext uri="{FF2B5EF4-FFF2-40B4-BE49-F238E27FC236}">
                  <a16:creationId xmlns:a16="http://schemas.microsoft.com/office/drawing/2014/main" id="{404B7994-DF57-A468-3627-B068B7D4F8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93" name="文本框 139">
              <a:extLst>
                <a:ext uri="{FF2B5EF4-FFF2-40B4-BE49-F238E27FC236}">
                  <a16:creationId xmlns:a16="http://schemas.microsoft.com/office/drawing/2014/main" id="{0EEB26ED-2DC2-CB70-3B4B-5759412F18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7394" name="文本框 140">
              <a:extLst>
                <a:ext uri="{FF2B5EF4-FFF2-40B4-BE49-F238E27FC236}">
                  <a16:creationId xmlns:a16="http://schemas.microsoft.com/office/drawing/2014/main" id="{AF13957B-733E-D33B-094A-B246D614F9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142" name="矩形 141">
            <a:extLst>
              <a:ext uri="{FF2B5EF4-FFF2-40B4-BE49-F238E27FC236}">
                <a16:creationId xmlns:a16="http://schemas.microsoft.com/office/drawing/2014/main" id="{5EF1AE68-FD42-3021-55D5-ACA17E9273CD}"/>
              </a:ext>
            </a:extLst>
          </p:cNvPr>
          <p:cNvSpPr/>
          <p:nvPr/>
        </p:nvSpPr>
        <p:spPr>
          <a:xfrm>
            <a:off x="2176463" y="1982788"/>
            <a:ext cx="2606675" cy="963612"/>
          </a:xfrm>
          <a:prstGeom prst="rect">
            <a:avLst/>
          </a:prstGeom>
          <a:noFill/>
          <a:ln w="28575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E1AE4DE0-DC90-449F-C83E-B68317C6F9AB}"/>
              </a:ext>
            </a:extLst>
          </p:cNvPr>
          <p:cNvSpPr txBox="1"/>
          <p:nvPr/>
        </p:nvSpPr>
        <p:spPr>
          <a:xfrm>
            <a:off x="6151563" y="1741488"/>
            <a:ext cx="2840037" cy="1754187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800100" indent="-3429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pPr>
              <a:buFont typeface="Verdana" panose="020B0604030504040204" pitchFamily="34" charset="0"/>
              <a:buAutoNum type="arabicPeriod"/>
            </a:pPr>
            <a:r>
              <a:rPr lang="en-US" altLang="zh-CN"/>
              <a:t>IREP*</a:t>
            </a:r>
            <a:r>
              <a:rPr lang="zh-CN" altLang="en-US"/>
              <a:t>生成规则集</a:t>
            </a:r>
            <a:endParaRPr lang="en-US" altLang="zh-CN"/>
          </a:p>
          <a:p>
            <a:pPr>
              <a:buFont typeface="Verdana" panose="020B0604030504040204" pitchFamily="34" charset="0"/>
              <a:buAutoNum type="arabicPeriod"/>
            </a:pPr>
            <a:r>
              <a:rPr lang="zh-CN" altLang="en-US"/>
              <a:t>选取该规则，找到其覆</a:t>
            </a:r>
            <a:endParaRPr lang="en-US" altLang="zh-CN"/>
          </a:p>
          <a:p>
            <a:r>
              <a:rPr lang="en-US" altLang="zh-CN"/>
              <a:t>    </a:t>
            </a:r>
            <a:r>
              <a:rPr lang="zh-CN" altLang="en-US"/>
              <a:t>盖的样例</a:t>
            </a:r>
            <a:endParaRPr lang="en-US" altLang="zh-CN"/>
          </a:p>
          <a:p>
            <a:pPr lvl="2">
              <a:buFont typeface="Verdana" panose="020B0604030504040204" pitchFamily="34" charset="0"/>
              <a:buAutoNum type="alphaLcParenR"/>
            </a:pPr>
            <a:r>
              <a:rPr lang="zh-CN" altLang="en-US"/>
              <a:t>重新生成规则</a:t>
            </a:r>
            <a:endParaRPr lang="en-US" altLang="zh-CN"/>
          </a:p>
          <a:p>
            <a:pPr lvl="2">
              <a:buFont typeface="Verdana" panose="020B0604030504040204" pitchFamily="34" charset="0"/>
              <a:buAutoNum type="alphaLcParenR"/>
            </a:pPr>
            <a:r>
              <a:rPr lang="zh-CN" altLang="en-US"/>
              <a:t>特化原规则再泛化</a:t>
            </a:r>
            <a:endParaRPr lang="en-US" altLang="zh-CN"/>
          </a:p>
          <a:p>
            <a:endParaRPr lang="en-US" altLang="zh-CN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2AF0E52D-E58E-345A-58E3-0D7353EA55FE}"/>
              </a:ext>
            </a:extLst>
          </p:cNvPr>
          <p:cNvSpPr/>
          <p:nvPr/>
        </p:nvSpPr>
        <p:spPr>
          <a:xfrm>
            <a:off x="2170113" y="2268538"/>
            <a:ext cx="520700" cy="45085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8C24468C-9CB9-F820-ECDF-1823C372DDBD}"/>
              </a:ext>
            </a:extLst>
          </p:cNvPr>
          <p:cNvSpPr/>
          <p:nvPr/>
        </p:nvSpPr>
        <p:spPr>
          <a:xfrm>
            <a:off x="2184400" y="1982788"/>
            <a:ext cx="2211388" cy="104140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45599C2C-D518-7798-0925-EEC11C4CF312}"/>
              </a:ext>
            </a:extLst>
          </p:cNvPr>
          <p:cNvSpPr/>
          <p:nvPr/>
        </p:nvSpPr>
        <p:spPr>
          <a:xfrm>
            <a:off x="1892300" y="4176713"/>
            <a:ext cx="1225550" cy="715962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2</a:t>
            </a:r>
            <a:endParaRPr lang="zh-CN" altLang="en-US" dirty="0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2921F34A-A789-5740-B112-71240EED07D8}"/>
              </a:ext>
            </a:extLst>
          </p:cNvPr>
          <p:cNvSpPr/>
          <p:nvPr/>
        </p:nvSpPr>
        <p:spPr>
          <a:xfrm>
            <a:off x="2690813" y="2779713"/>
            <a:ext cx="1225550" cy="88582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3</a:t>
            </a:r>
            <a:endParaRPr lang="zh-CN" altLang="en-US" dirty="0"/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E57A530E-CE8E-DEEC-ACCC-164015087259}"/>
              </a:ext>
            </a:extLst>
          </p:cNvPr>
          <p:cNvSpPr/>
          <p:nvPr/>
        </p:nvSpPr>
        <p:spPr>
          <a:xfrm>
            <a:off x="4325938" y="3998913"/>
            <a:ext cx="1444625" cy="60007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4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C3C11-6DC8-38FB-C0AB-23222B2DB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dirty="0"/>
              <a:t>1.</a:t>
            </a:r>
            <a:r>
              <a:rPr lang="zh-CN" altLang="en-US" dirty="0"/>
              <a:t>基本概念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84CF33-D2B2-F345-5CBF-EC4112933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 fontScale="92500" lnSpcReduction="20000"/>
          </a:bodyPr>
          <a:lstStyle/>
          <a:p>
            <a:pPr indent="-358775"/>
            <a:r>
              <a:rPr dirty="0"/>
              <a:t>机器学习里的规则：</a:t>
            </a:r>
            <a:endParaRPr lang="en-US" altLang="zh-CN" dirty="0"/>
          </a:p>
          <a:p>
            <a:pPr indent="-358775" algn="ctr">
              <a:buFont typeface="Wingdings" panose="05000000000000000000" pitchFamily="2" charset="2"/>
              <a:buNone/>
            </a:pPr>
            <a:r>
              <a:rPr dirty="0"/>
              <a:t>若</a:t>
            </a:r>
            <a:r>
              <a:rPr lang="en-US" altLang="zh-CN" dirty="0"/>
              <a:t>……</a:t>
            </a:r>
            <a:r>
              <a:rPr dirty="0"/>
              <a:t>，则</a:t>
            </a:r>
            <a:r>
              <a:rPr lang="en-US" altLang="zh-CN" dirty="0"/>
              <a:t>…….</a:t>
            </a:r>
            <a:endParaRPr dirty="0"/>
          </a:p>
          <a:p>
            <a:pPr marL="800100" lvl="1" indent="-342900"/>
            <a:r>
              <a:rPr lang="zh-CN" altLang="en-US" dirty="0"/>
              <a:t>回归</a:t>
            </a:r>
            <a:endParaRPr lang="en-US" altLang="zh-CN" dirty="0"/>
          </a:p>
          <a:p>
            <a:pPr marL="800100" lvl="1" indent="-342900"/>
            <a:endParaRPr lang="en-US" altLang="zh-CN" dirty="0"/>
          </a:p>
          <a:p>
            <a:pPr marL="800100" lvl="1" indent="-342900"/>
            <a:endParaRPr lang="en-US" altLang="zh-CN" dirty="0"/>
          </a:p>
          <a:p>
            <a:pPr marL="800100" lvl="1" indent="-342900"/>
            <a:r>
              <a:rPr lang="zh-CN" altLang="en-US" dirty="0"/>
              <a:t>分类</a:t>
            </a:r>
            <a:endParaRPr lang="en-US" altLang="zh-CN" dirty="0"/>
          </a:p>
          <a:p>
            <a:pPr marL="800100" lvl="1" indent="-342900"/>
            <a:endParaRPr lang="en-US" altLang="zh-CN" dirty="0"/>
          </a:p>
          <a:p>
            <a:pPr marL="800100" lvl="1" indent="-342900"/>
            <a:endParaRPr lang="en-US" altLang="zh-CN" dirty="0"/>
          </a:p>
          <a:p>
            <a:pPr marL="800100" lvl="1" indent="-342900"/>
            <a:r>
              <a:rPr lang="zh-CN" altLang="en-US" dirty="0"/>
              <a:t>聚类</a:t>
            </a:r>
            <a:endParaRPr lang="en-US" altLang="zh-CN" dirty="0"/>
          </a:p>
          <a:p>
            <a:pPr marL="800100" lvl="1" indent="-342900"/>
            <a:endParaRPr lang="en-US" altLang="zh-CN" dirty="0"/>
          </a:p>
          <a:p>
            <a:pPr marL="800100" lvl="1" indent="-342900"/>
            <a:endParaRPr lang="en-US" altLang="zh-CN" dirty="0"/>
          </a:p>
          <a:p>
            <a:pPr marL="800100" lvl="1" indent="-342900"/>
            <a:r>
              <a:rPr lang="en-US" altLang="zh-CN" dirty="0"/>
              <a:t>……</a:t>
            </a:r>
            <a:endParaRPr lang="zh-CN" altLang="en-US" dirty="0"/>
          </a:p>
        </p:txBody>
      </p:sp>
      <p:grpSp>
        <p:nvGrpSpPr>
          <p:cNvPr id="1036" name="组合 8">
            <a:extLst>
              <a:ext uri="{FF2B5EF4-FFF2-40B4-BE49-F238E27FC236}">
                <a16:creationId xmlns:a16="http://schemas.microsoft.com/office/drawing/2014/main" id="{3E6DEF5B-95AD-F552-0246-8B000DD1C573}"/>
              </a:ext>
            </a:extLst>
          </p:cNvPr>
          <p:cNvGrpSpPr>
            <a:grpSpLocks/>
          </p:cNvGrpSpPr>
          <p:nvPr/>
        </p:nvGrpSpPr>
        <p:grpSpPr bwMode="auto">
          <a:xfrm>
            <a:off x="1625600" y="2386013"/>
            <a:ext cx="2744974" cy="404808"/>
            <a:chOff x="2133600" y="4715223"/>
            <a:chExt cx="2744567" cy="404651"/>
          </a:xfrm>
        </p:grpSpPr>
        <p:grpSp>
          <p:nvGrpSpPr>
            <p:cNvPr id="1047" name="组合 6">
              <a:extLst>
                <a:ext uri="{FF2B5EF4-FFF2-40B4-BE49-F238E27FC236}">
                  <a16:creationId xmlns:a16="http://schemas.microsoft.com/office/drawing/2014/main" id="{80FA19D2-99EE-5DAD-ED2F-F922A5EF65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33600" y="4715223"/>
              <a:ext cx="2535896" cy="404651"/>
              <a:chOff x="3596640" y="2718815"/>
              <a:chExt cx="2535896" cy="404651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629A64B7-0975-B7DA-417B-C27D42857740}"/>
                  </a:ext>
                </a:extLst>
              </p:cNvPr>
              <p:cNvSpPr txBox="1"/>
              <p:nvPr/>
            </p:nvSpPr>
            <p:spPr>
              <a:xfrm>
                <a:off x="3596640" y="2718815"/>
                <a:ext cx="2535896" cy="39995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9pPr>
              </a:lstStyle>
              <a:p>
                <a:r>
                  <a:rPr lang="zh-CN" altLang="en-US" sz="2000" dirty="0">
                    <a:latin typeface="幼圆" pitchFamily="49" charset="-122"/>
                  </a:rPr>
                  <a:t>若               ，则      </a:t>
                </a:r>
              </a:p>
            </p:txBody>
          </p:sp>
          <p:graphicFrame>
            <p:nvGraphicFramePr>
              <p:cNvPr id="1026" name="Object 4204">
                <a:extLst>
                  <a:ext uri="{FF2B5EF4-FFF2-40B4-BE49-F238E27FC236}">
                    <a16:creationId xmlns:a16="http://schemas.microsoft.com/office/drawing/2014/main" id="{9184FAC7-808F-11E3-6922-266B93DB5F0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980694" y="2739291"/>
              <a:ext cx="1041400" cy="3841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2" imgW="13627100" imgH="5003800" progId="">
                      <p:embed/>
                    </p:oleObj>
                  </mc:Choice>
                  <mc:Fallback>
                    <p:oleObj name="Formula" r:id="rId2" imgW="13627100" imgH="5003800" progId="">
                      <p:embed/>
                      <p:pic>
                        <p:nvPicPr>
                          <p:cNvPr id="1026" name="Object 4204">
                            <a:extLst>
                              <a:ext uri="{FF2B5EF4-FFF2-40B4-BE49-F238E27FC236}">
                                <a16:creationId xmlns:a16="http://schemas.microsoft.com/office/drawing/2014/main" id="{9184FAC7-808F-11E3-6922-266B93DB5F0A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980694" y="2739291"/>
                            <a:ext cx="1041400" cy="38417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1027" name="Object 4205">
              <a:extLst>
                <a:ext uri="{FF2B5EF4-FFF2-40B4-BE49-F238E27FC236}">
                  <a16:creationId xmlns:a16="http://schemas.microsoft.com/office/drawing/2014/main" id="{18210E5A-9B4A-DBED-D814-0BA792FF527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89055" y="4776829"/>
            <a:ext cx="689112" cy="3262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4" imgW="8610600" imgH="4051300" progId="">
                    <p:embed/>
                  </p:oleObj>
                </mc:Choice>
                <mc:Fallback>
                  <p:oleObj name="Formula" r:id="rId4" imgW="8610600" imgH="4051300" progId="">
                    <p:embed/>
                    <p:pic>
                      <p:nvPicPr>
                        <p:cNvPr id="1027" name="Object 4205">
                          <a:extLst>
                            <a:ext uri="{FF2B5EF4-FFF2-40B4-BE49-F238E27FC236}">
                              <a16:creationId xmlns:a16="http://schemas.microsoft.com/office/drawing/2014/main" id="{18210E5A-9B4A-DBED-D814-0BA792FF527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89055" y="4776829"/>
                          <a:ext cx="689112" cy="32626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37" name="组合 24">
            <a:extLst>
              <a:ext uri="{FF2B5EF4-FFF2-40B4-BE49-F238E27FC236}">
                <a16:creationId xmlns:a16="http://schemas.microsoft.com/office/drawing/2014/main" id="{EBBA33EA-FEE8-8A76-4173-C0B48AC05362}"/>
              </a:ext>
            </a:extLst>
          </p:cNvPr>
          <p:cNvGrpSpPr>
            <a:grpSpLocks/>
          </p:cNvGrpSpPr>
          <p:nvPr/>
        </p:nvGrpSpPr>
        <p:grpSpPr bwMode="auto">
          <a:xfrm>
            <a:off x="1625600" y="3448050"/>
            <a:ext cx="6664325" cy="422275"/>
            <a:chOff x="1484687" y="3532156"/>
            <a:chExt cx="6664395" cy="422878"/>
          </a:xfrm>
        </p:grpSpPr>
        <p:grpSp>
          <p:nvGrpSpPr>
            <p:cNvPr id="1041" name="组合 9">
              <a:extLst>
                <a:ext uri="{FF2B5EF4-FFF2-40B4-BE49-F238E27FC236}">
                  <a16:creationId xmlns:a16="http://schemas.microsoft.com/office/drawing/2014/main" id="{10463F48-4A44-CF4D-3BD2-38954A3234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4687" y="3532156"/>
              <a:ext cx="3181233" cy="410870"/>
              <a:chOff x="2133600" y="4715223"/>
              <a:chExt cx="3181233" cy="410870"/>
            </a:xfrm>
          </p:grpSpPr>
          <p:grpSp>
            <p:nvGrpSpPr>
              <p:cNvPr id="1045" name="组合 10">
                <a:extLst>
                  <a:ext uri="{FF2B5EF4-FFF2-40B4-BE49-F238E27FC236}">
                    <a16:creationId xmlns:a16="http://schemas.microsoft.com/office/drawing/2014/main" id="{BCAAD5D2-A218-4FB1-1A6B-AD8AD157D24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133600" y="4715223"/>
                <a:ext cx="3018807" cy="400681"/>
                <a:chOff x="3596640" y="2718815"/>
                <a:chExt cx="3018807" cy="400681"/>
              </a:xfrm>
            </p:grpSpPr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20A2A989-8145-8777-D049-935E51286C4D}"/>
                    </a:ext>
                  </a:extLst>
                </p:cNvPr>
                <p:cNvSpPr txBox="1"/>
                <p:nvPr/>
              </p:nvSpPr>
              <p:spPr>
                <a:xfrm>
                  <a:off x="3596640" y="2718815"/>
                  <a:ext cx="3018807" cy="400681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9pPr>
                </a:lstStyle>
                <a:p>
                  <a:r>
                    <a:rPr lang="zh-CN" altLang="en-US" sz="2000" dirty="0">
                      <a:latin typeface="幼圆" pitchFamily="49" charset="-122"/>
                    </a:rPr>
                    <a:t>若               ，则         ；</a:t>
                  </a:r>
                </a:p>
              </p:txBody>
            </p:sp>
            <p:graphicFrame>
              <p:nvGraphicFramePr>
                <p:cNvPr id="1028" name="Object 4206">
                  <a:extLst>
                    <a:ext uri="{FF2B5EF4-FFF2-40B4-BE49-F238E27FC236}">
                      <a16:creationId xmlns:a16="http://schemas.microsoft.com/office/drawing/2014/main" id="{D7A221FB-9E50-93EA-A339-6B121DC6B696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984571" y="2792056"/>
                <a:ext cx="1033463" cy="32702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Formula" r:id="rId6" imgW="13512800" imgH="4254500" progId="">
                        <p:embed/>
                      </p:oleObj>
                    </mc:Choice>
                    <mc:Fallback>
                      <p:oleObj name="Formula" r:id="rId6" imgW="13512800" imgH="4254500" progId="">
                        <p:embed/>
                        <p:pic>
                          <p:nvPicPr>
                            <p:cNvPr id="1028" name="Object 4206">
                              <a:extLst>
                                <a:ext uri="{FF2B5EF4-FFF2-40B4-BE49-F238E27FC236}">
                                  <a16:creationId xmlns:a16="http://schemas.microsoft.com/office/drawing/2014/main" id="{D7A221FB-9E50-93EA-A339-6B121DC6B696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984571" y="2792056"/>
                              <a:ext cx="1033463" cy="32702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aphicFrame>
            <p:nvGraphicFramePr>
              <p:cNvPr id="1029" name="Object 4207">
                <a:extLst>
                  <a:ext uri="{FF2B5EF4-FFF2-40B4-BE49-F238E27FC236}">
                    <a16:creationId xmlns:a16="http://schemas.microsoft.com/office/drawing/2014/main" id="{8FE7BAA9-6D5C-E35F-78F2-6B1C471C37F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165483" y="4802243"/>
              <a:ext cx="1149350" cy="3238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8" imgW="14351000" imgH="4038600" progId="">
                      <p:embed/>
                    </p:oleObj>
                  </mc:Choice>
                  <mc:Fallback>
                    <p:oleObj name="Formula" r:id="rId8" imgW="14351000" imgH="4038600" progId="">
                      <p:embed/>
                      <p:pic>
                        <p:nvPicPr>
                          <p:cNvPr id="1029" name="Object 4207">
                            <a:extLst>
                              <a:ext uri="{FF2B5EF4-FFF2-40B4-BE49-F238E27FC236}">
                                <a16:creationId xmlns:a16="http://schemas.microsoft.com/office/drawing/2014/main" id="{8FE7BAA9-6D5C-E35F-78F2-6B1C471C37F1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165483" y="4802243"/>
                            <a:ext cx="1149350" cy="32385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1042" name="组合 19">
              <a:extLst>
                <a:ext uri="{FF2B5EF4-FFF2-40B4-BE49-F238E27FC236}">
                  <a16:creationId xmlns:a16="http://schemas.microsoft.com/office/drawing/2014/main" id="{1AB329C5-0E34-A8E0-A26D-56AD81EB44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4334" y="3544874"/>
              <a:ext cx="3414748" cy="410160"/>
              <a:chOff x="2170655" y="4715749"/>
              <a:chExt cx="3414748" cy="410160"/>
            </a:xfrm>
          </p:grpSpPr>
          <p:grpSp>
            <p:nvGrpSpPr>
              <p:cNvPr id="1043" name="组合 20">
                <a:extLst>
                  <a:ext uri="{FF2B5EF4-FFF2-40B4-BE49-F238E27FC236}">
                    <a16:creationId xmlns:a16="http://schemas.microsoft.com/office/drawing/2014/main" id="{37908FC6-94DF-E626-BAA2-4FD79624B1E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170655" y="4715749"/>
                <a:ext cx="2008904" cy="400681"/>
                <a:chOff x="3633695" y="2719341"/>
                <a:chExt cx="2008904" cy="400681"/>
              </a:xfrm>
            </p:grpSpPr>
            <p:sp>
              <p:nvSpPr>
                <p:cNvPr id="23" name="文本框 22">
                  <a:extLst>
                    <a:ext uri="{FF2B5EF4-FFF2-40B4-BE49-F238E27FC236}">
                      <a16:creationId xmlns:a16="http://schemas.microsoft.com/office/drawing/2014/main" id="{91822082-0DCF-89A2-9484-6F5C5F48386C}"/>
                    </a:ext>
                  </a:extLst>
                </p:cNvPr>
                <p:cNvSpPr txBox="1"/>
                <p:nvPr/>
              </p:nvSpPr>
              <p:spPr>
                <a:xfrm>
                  <a:off x="3633695" y="2719341"/>
                  <a:ext cx="2008904" cy="400681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Verdana" panose="020B0604030504040204" pitchFamily="34" charset="0"/>
                      <a:ea typeface="幼圆" pitchFamily="49" charset="-122"/>
                    </a:defRPr>
                  </a:lvl9pPr>
                </a:lstStyle>
                <a:p>
                  <a:r>
                    <a:rPr lang="zh-CN" altLang="en-US" sz="2000" dirty="0">
                      <a:latin typeface="幼圆" pitchFamily="49" charset="-122"/>
                    </a:rPr>
                    <a:t>若              ，则</a:t>
                  </a:r>
                </a:p>
              </p:txBody>
            </p:sp>
            <p:graphicFrame>
              <p:nvGraphicFramePr>
                <p:cNvPr id="1030" name="Object 4208">
                  <a:extLst>
                    <a:ext uri="{FF2B5EF4-FFF2-40B4-BE49-F238E27FC236}">
                      <a16:creationId xmlns:a16="http://schemas.microsoft.com/office/drawing/2014/main" id="{3E5CA0C1-B02D-16AB-BD9B-A023E4B6F6D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4031558" y="2792443"/>
                <a:ext cx="1036638" cy="32702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Formula" r:id="rId10" imgW="13563600" imgH="4254500" progId="">
                        <p:embed/>
                      </p:oleObj>
                    </mc:Choice>
                    <mc:Fallback>
                      <p:oleObj name="Formula" r:id="rId10" imgW="13563600" imgH="4254500" progId="">
                        <p:embed/>
                        <p:pic>
                          <p:nvPicPr>
                            <p:cNvPr id="1030" name="Object 4208">
                              <a:extLst>
                                <a:ext uri="{FF2B5EF4-FFF2-40B4-BE49-F238E27FC236}">
                                  <a16:creationId xmlns:a16="http://schemas.microsoft.com/office/drawing/2014/main" id="{3E5CA0C1-B02D-16AB-BD9B-A023E4B6F6D0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1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4031558" y="2792443"/>
                              <a:ext cx="1036638" cy="32702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9525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aphicFrame>
            <p:nvGraphicFramePr>
              <p:cNvPr id="1031" name="Object 4209">
                <a:extLst>
                  <a:ext uri="{FF2B5EF4-FFF2-40B4-BE49-F238E27FC236}">
                    <a16:creationId xmlns:a16="http://schemas.microsoft.com/office/drawing/2014/main" id="{50301894-FD7A-1B5E-261F-E4BADC732B0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210628" y="4802059"/>
              <a:ext cx="1374775" cy="3238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12" imgW="17183100" imgH="4038600" progId="">
                      <p:embed/>
                    </p:oleObj>
                  </mc:Choice>
                  <mc:Fallback>
                    <p:oleObj name="Formula" r:id="rId12" imgW="17183100" imgH="4038600" progId="">
                      <p:embed/>
                      <p:pic>
                        <p:nvPicPr>
                          <p:cNvPr id="1031" name="Object 4209">
                            <a:extLst>
                              <a:ext uri="{FF2B5EF4-FFF2-40B4-BE49-F238E27FC236}">
                                <a16:creationId xmlns:a16="http://schemas.microsoft.com/office/drawing/2014/main" id="{50301894-FD7A-1B5E-261F-E4BADC732B0E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210628" y="4802059"/>
                            <a:ext cx="1374775" cy="32385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1038" name="组合 25">
            <a:extLst>
              <a:ext uri="{FF2B5EF4-FFF2-40B4-BE49-F238E27FC236}">
                <a16:creationId xmlns:a16="http://schemas.microsoft.com/office/drawing/2014/main" id="{0FE25868-C4F2-9249-DB96-C3514007DF87}"/>
              </a:ext>
            </a:extLst>
          </p:cNvPr>
          <p:cNvGrpSpPr>
            <a:grpSpLocks/>
          </p:cNvGrpSpPr>
          <p:nvPr/>
        </p:nvGrpSpPr>
        <p:grpSpPr bwMode="auto">
          <a:xfrm>
            <a:off x="1625600" y="4508500"/>
            <a:ext cx="5780088" cy="422275"/>
            <a:chOff x="2133600" y="4715223"/>
            <a:chExt cx="5780348" cy="421959"/>
          </a:xfrm>
        </p:grpSpPr>
        <p:grpSp>
          <p:nvGrpSpPr>
            <p:cNvPr id="1039" name="组合 26">
              <a:extLst>
                <a:ext uri="{FF2B5EF4-FFF2-40B4-BE49-F238E27FC236}">
                  <a16:creationId xmlns:a16="http://schemas.microsoft.com/office/drawing/2014/main" id="{1629FD1E-916C-0C41-676F-F76E37A7058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33600" y="4715223"/>
              <a:ext cx="5098099" cy="399811"/>
              <a:chOff x="3596640" y="2718815"/>
              <a:chExt cx="5098099" cy="399811"/>
            </a:xfrm>
          </p:grpSpPr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184AC79E-4789-5070-B0D7-A076E9B542C6}"/>
                  </a:ext>
                </a:extLst>
              </p:cNvPr>
              <p:cNvSpPr txBox="1"/>
              <p:nvPr/>
            </p:nvSpPr>
            <p:spPr>
              <a:xfrm>
                <a:off x="3596640" y="2718815"/>
                <a:ext cx="5098099" cy="39981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9pPr>
              </a:lstStyle>
              <a:p>
                <a:r>
                  <a:rPr lang="zh-CN" altLang="en-US" sz="2000" dirty="0">
                    <a:latin typeface="幼圆" pitchFamily="49" charset="-122"/>
                  </a:rPr>
                  <a:t>若                                                 ，则      </a:t>
                </a:r>
              </a:p>
            </p:txBody>
          </p:sp>
          <p:graphicFrame>
            <p:nvGraphicFramePr>
              <p:cNvPr id="1032" name="Object 4210">
                <a:extLst>
                  <a:ext uri="{FF2B5EF4-FFF2-40B4-BE49-F238E27FC236}">
                    <a16:creationId xmlns:a16="http://schemas.microsoft.com/office/drawing/2014/main" id="{EC9759B5-07B9-CE0A-EE2E-8FB987DFF7C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012635" y="2780412"/>
              <a:ext cx="3562350" cy="3270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14" imgW="46672500" imgH="4254500" progId="">
                      <p:embed/>
                    </p:oleObj>
                  </mc:Choice>
                  <mc:Fallback>
                    <p:oleObj name="Formula" r:id="rId14" imgW="46672500" imgH="4254500" progId="">
                      <p:embed/>
                      <p:pic>
                        <p:nvPicPr>
                          <p:cNvPr id="1032" name="Object 4210">
                            <a:extLst>
                              <a:ext uri="{FF2B5EF4-FFF2-40B4-BE49-F238E27FC236}">
                                <a16:creationId xmlns:a16="http://schemas.microsoft.com/office/drawing/2014/main" id="{EC9759B5-07B9-CE0A-EE2E-8FB987DFF7CE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012635" y="2780412"/>
                            <a:ext cx="3562350" cy="32702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1033" name="Object 4211">
              <a:extLst>
                <a:ext uri="{FF2B5EF4-FFF2-40B4-BE49-F238E27FC236}">
                  <a16:creationId xmlns:a16="http://schemas.microsoft.com/office/drawing/2014/main" id="{4F93C4FA-8182-BE1D-417A-656C2834AB0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716973" y="4794282"/>
            <a:ext cx="1196975" cy="342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6" imgW="14960600" imgH="4254500" progId="">
                    <p:embed/>
                  </p:oleObj>
                </mc:Choice>
                <mc:Fallback>
                  <p:oleObj name="Formula" r:id="rId16" imgW="14960600" imgH="4254500" progId="">
                    <p:embed/>
                    <p:pic>
                      <p:nvPicPr>
                        <p:cNvPr id="1033" name="Object 4211">
                          <a:extLst>
                            <a:ext uri="{FF2B5EF4-FFF2-40B4-BE49-F238E27FC236}">
                              <a16:creationId xmlns:a16="http://schemas.microsoft.com/office/drawing/2014/main" id="{4F93C4FA-8182-BE1D-417A-656C2834AB0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716973" y="4794282"/>
                          <a:ext cx="1196975" cy="3429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B4CC3E-4FC1-065A-9AC3-06885EF5A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dirty="0"/>
              <a:t>RIPPER </a:t>
            </a:r>
            <a:r>
              <a:rPr lang="en-US" altLang="zh-CN" sz="1800" b="0" dirty="0">
                <a:solidFill>
                  <a:prstClr val="white"/>
                </a:solidFill>
              </a:rPr>
              <a:t>[Cohen, 1995]</a:t>
            </a:r>
            <a:endParaRPr lang="zh-CN" altLang="en-US" dirty="0"/>
          </a:p>
        </p:txBody>
      </p:sp>
      <p:grpSp>
        <p:nvGrpSpPr>
          <p:cNvPr id="58371" name="组合 78">
            <a:extLst>
              <a:ext uri="{FF2B5EF4-FFF2-40B4-BE49-F238E27FC236}">
                <a16:creationId xmlns:a16="http://schemas.microsoft.com/office/drawing/2014/main" id="{E378BE86-61CB-FB6E-B170-6AC397329532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D5DB85AB-7AB5-157D-3801-31014255853D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20364BAF-6152-90FC-1526-D7A890295AC8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372" name="组合 81">
            <a:extLst>
              <a:ext uri="{FF2B5EF4-FFF2-40B4-BE49-F238E27FC236}">
                <a16:creationId xmlns:a16="http://schemas.microsoft.com/office/drawing/2014/main" id="{64EAA22A-976B-2FF4-BDC5-A7FCB2C9DDC5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58435" name="文本框 82">
              <a:extLst>
                <a:ext uri="{FF2B5EF4-FFF2-40B4-BE49-F238E27FC236}">
                  <a16:creationId xmlns:a16="http://schemas.microsoft.com/office/drawing/2014/main" id="{4808EB7A-3852-42F3-9B84-8FC3A07972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36" name="文本框 83">
              <a:extLst>
                <a:ext uri="{FF2B5EF4-FFF2-40B4-BE49-F238E27FC236}">
                  <a16:creationId xmlns:a16="http://schemas.microsoft.com/office/drawing/2014/main" id="{0BC47B72-3098-AC0C-FBCF-BCF5265A6F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37" name="文本框 84">
              <a:extLst>
                <a:ext uri="{FF2B5EF4-FFF2-40B4-BE49-F238E27FC236}">
                  <a16:creationId xmlns:a16="http://schemas.microsoft.com/office/drawing/2014/main" id="{B0008F4E-94F8-477A-EB5F-19A965A9DB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38" name="文本框 85">
              <a:extLst>
                <a:ext uri="{FF2B5EF4-FFF2-40B4-BE49-F238E27FC236}">
                  <a16:creationId xmlns:a16="http://schemas.microsoft.com/office/drawing/2014/main" id="{1814466E-F0CE-9A12-683B-A89581A6EB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39" name="文本框 86">
              <a:extLst>
                <a:ext uri="{FF2B5EF4-FFF2-40B4-BE49-F238E27FC236}">
                  <a16:creationId xmlns:a16="http://schemas.microsoft.com/office/drawing/2014/main" id="{308961EA-2ED2-0C5E-1742-9A98369327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8373" name="组合 87">
            <a:extLst>
              <a:ext uri="{FF2B5EF4-FFF2-40B4-BE49-F238E27FC236}">
                <a16:creationId xmlns:a16="http://schemas.microsoft.com/office/drawing/2014/main" id="{69DDDCC6-5165-087B-A719-1AA37D0FD1CD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58431" name="文本框 88">
              <a:extLst>
                <a:ext uri="{FF2B5EF4-FFF2-40B4-BE49-F238E27FC236}">
                  <a16:creationId xmlns:a16="http://schemas.microsoft.com/office/drawing/2014/main" id="{77D32704-C73D-2F3F-C8D3-51EFA4ECBF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32" name="文本框 89">
              <a:extLst>
                <a:ext uri="{FF2B5EF4-FFF2-40B4-BE49-F238E27FC236}">
                  <a16:creationId xmlns:a16="http://schemas.microsoft.com/office/drawing/2014/main" id="{7E9C4444-385F-296D-5529-D53C081CB7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33" name="文本框 90">
              <a:extLst>
                <a:ext uri="{FF2B5EF4-FFF2-40B4-BE49-F238E27FC236}">
                  <a16:creationId xmlns:a16="http://schemas.microsoft.com/office/drawing/2014/main" id="{B65CD7C8-32BD-140E-9DD7-3B66667B67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34" name="文本框 91">
              <a:extLst>
                <a:ext uri="{FF2B5EF4-FFF2-40B4-BE49-F238E27FC236}">
                  <a16:creationId xmlns:a16="http://schemas.microsoft.com/office/drawing/2014/main" id="{63F3E0BA-1DD0-123E-39D0-D2A19BB9AC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58374" name="文本框 92">
            <a:extLst>
              <a:ext uri="{FF2B5EF4-FFF2-40B4-BE49-F238E27FC236}">
                <a16:creationId xmlns:a16="http://schemas.microsoft.com/office/drawing/2014/main" id="{6210EF38-1366-9084-8FD8-8E1F28FA89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58375" name="组合 93">
            <a:extLst>
              <a:ext uri="{FF2B5EF4-FFF2-40B4-BE49-F238E27FC236}">
                <a16:creationId xmlns:a16="http://schemas.microsoft.com/office/drawing/2014/main" id="{7BBCEDF6-6847-3D65-B466-BFB86BE76513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58420" name="文本框 94">
              <a:extLst>
                <a:ext uri="{FF2B5EF4-FFF2-40B4-BE49-F238E27FC236}">
                  <a16:creationId xmlns:a16="http://schemas.microsoft.com/office/drawing/2014/main" id="{8DCA30A9-9CB2-E5C0-E503-7E1F646558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21" name="文本框 95">
              <a:extLst>
                <a:ext uri="{FF2B5EF4-FFF2-40B4-BE49-F238E27FC236}">
                  <a16:creationId xmlns:a16="http://schemas.microsoft.com/office/drawing/2014/main" id="{52CCAB01-DC3B-9305-48BD-09B1367916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22" name="文本框 96">
              <a:extLst>
                <a:ext uri="{FF2B5EF4-FFF2-40B4-BE49-F238E27FC236}">
                  <a16:creationId xmlns:a16="http://schemas.microsoft.com/office/drawing/2014/main" id="{D0C16E7D-B49C-31A3-F665-B2CB44E570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23" name="文本框 97">
              <a:extLst>
                <a:ext uri="{FF2B5EF4-FFF2-40B4-BE49-F238E27FC236}">
                  <a16:creationId xmlns:a16="http://schemas.microsoft.com/office/drawing/2014/main" id="{FE00353D-A524-B56E-59BA-54DD8A7761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24" name="文本框 98">
              <a:extLst>
                <a:ext uri="{FF2B5EF4-FFF2-40B4-BE49-F238E27FC236}">
                  <a16:creationId xmlns:a16="http://schemas.microsoft.com/office/drawing/2014/main" id="{32AC1A74-395E-A09B-9219-A424010417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25" name="文本框 99">
              <a:extLst>
                <a:ext uri="{FF2B5EF4-FFF2-40B4-BE49-F238E27FC236}">
                  <a16:creationId xmlns:a16="http://schemas.microsoft.com/office/drawing/2014/main" id="{C8A3F6DB-E309-4929-A6D5-6D51A75A7E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26" name="文本框 100">
              <a:extLst>
                <a:ext uri="{FF2B5EF4-FFF2-40B4-BE49-F238E27FC236}">
                  <a16:creationId xmlns:a16="http://schemas.microsoft.com/office/drawing/2014/main" id="{72F0C10E-9FC9-D0B6-EB06-C93A8F5646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27" name="文本框 101">
              <a:extLst>
                <a:ext uri="{FF2B5EF4-FFF2-40B4-BE49-F238E27FC236}">
                  <a16:creationId xmlns:a16="http://schemas.microsoft.com/office/drawing/2014/main" id="{51BACE62-6DF8-8357-DA01-D622F5DEA5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28" name="文本框 102">
              <a:extLst>
                <a:ext uri="{FF2B5EF4-FFF2-40B4-BE49-F238E27FC236}">
                  <a16:creationId xmlns:a16="http://schemas.microsoft.com/office/drawing/2014/main" id="{B567975E-30FB-59E2-5CFA-20C030917B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29" name="文本框 103">
              <a:extLst>
                <a:ext uri="{FF2B5EF4-FFF2-40B4-BE49-F238E27FC236}">
                  <a16:creationId xmlns:a16="http://schemas.microsoft.com/office/drawing/2014/main" id="{CA059719-8050-8626-FF25-B69CBB74F3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8430" name="文本框 104">
              <a:extLst>
                <a:ext uri="{FF2B5EF4-FFF2-40B4-BE49-F238E27FC236}">
                  <a16:creationId xmlns:a16="http://schemas.microsoft.com/office/drawing/2014/main" id="{2D1BF9D1-C8E9-41E0-597B-7C1060B8AC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8376" name="组合 105">
            <a:extLst>
              <a:ext uri="{FF2B5EF4-FFF2-40B4-BE49-F238E27FC236}">
                <a16:creationId xmlns:a16="http://schemas.microsoft.com/office/drawing/2014/main" id="{4C5CEF4B-5959-33EB-5F9D-7564C27823C4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58385" name="文本框 106">
              <a:extLst>
                <a:ext uri="{FF2B5EF4-FFF2-40B4-BE49-F238E27FC236}">
                  <a16:creationId xmlns:a16="http://schemas.microsoft.com/office/drawing/2014/main" id="{1C6F5B85-7280-DAE0-8DB5-9A0735F937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86" name="文本框 107">
              <a:extLst>
                <a:ext uri="{FF2B5EF4-FFF2-40B4-BE49-F238E27FC236}">
                  <a16:creationId xmlns:a16="http://schemas.microsoft.com/office/drawing/2014/main" id="{ECA0D6F6-FF21-5DCF-1DF2-BF1EBDF909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87" name="文本框 108">
              <a:extLst>
                <a:ext uri="{FF2B5EF4-FFF2-40B4-BE49-F238E27FC236}">
                  <a16:creationId xmlns:a16="http://schemas.microsoft.com/office/drawing/2014/main" id="{5291AE6D-DB41-8EB3-EDB9-9C57937B8C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88" name="文本框 109">
              <a:extLst>
                <a:ext uri="{FF2B5EF4-FFF2-40B4-BE49-F238E27FC236}">
                  <a16:creationId xmlns:a16="http://schemas.microsoft.com/office/drawing/2014/main" id="{47F858FA-C134-4FCA-9D47-07CF2FF926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89" name="文本框 110">
              <a:extLst>
                <a:ext uri="{FF2B5EF4-FFF2-40B4-BE49-F238E27FC236}">
                  <a16:creationId xmlns:a16="http://schemas.microsoft.com/office/drawing/2014/main" id="{F7F486B4-D348-2FCE-3BFE-5039966B83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90" name="文本框 111">
              <a:extLst>
                <a:ext uri="{FF2B5EF4-FFF2-40B4-BE49-F238E27FC236}">
                  <a16:creationId xmlns:a16="http://schemas.microsoft.com/office/drawing/2014/main" id="{73F9525F-D85D-2E1E-6BCF-E789194682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91" name="文本框 112">
              <a:extLst>
                <a:ext uri="{FF2B5EF4-FFF2-40B4-BE49-F238E27FC236}">
                  <a16:creationId xmlns:a16="http://schemas.microsoft.com/office/drawing/2014/main" id="{0E610C45-FF0E-D0D9-C548-10777D37B6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92" name="文本框 113">
              <a:extLst>
                <a:ext uri="{FF2B5EF4-FFF2-40B4-BE49-F238E27FC236}">
                  <a16:creationId xmlns:a16="http://schemas.microsoft.com/office/drawing/2014/main" id="{6BA56384-941A-0724-79E5-BE6EBA8B2E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93" name="文本框 114">
              <a:extLst>
                <a:ext uri="{FF2B5EF4-FFF2-40B4-BE49-F238E27FC236}">
                  <a16:creationId xmlns:a16="http://schemas.microsoft.com/office/drawing/2014/main" id="{E5DF4E6E-0874-FABC-A4FB-F0243E60CB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94" name="文本框 115">
              <a:extLst>
                <a:ext uri="{FF2B5EF4-FFF2-40B4-BE49-F238E27FC236}">
                  <a16:creationId xmlns:a16="http://schemas.microsoft.com/office/drawing/2014/main" id="{8EB540E5-FA5F-4E4B-18B2-9A32692D97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95" name="文本框 116">
              <a:extLst>
                <a:ext uri="{FF2B5EF4-FFF2-40B4-BE49-F238E27FC236}">
                  <a16:creationId xmlns:a16="http://schemas.microsoft.com/office/drawing/2014/main" id="{47E439A4-971E-A9B6-AB26-DF7742F8AD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96" name="文本框 117">
              <a:extLst>
                <a:ext uri="{FF2B5EF4-FFF2-40B4-BE49-F238E27FC236}">
                  <a16:creationId xmlns:a16="http://schemas.microsoft.com/office/drawing/2014/main" id="{3282F247-9F44-33C4-CE7B-3255A9B6A0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97" name="文本框 118">
              <a:extLst>
                <a:ext uri="{FF2B5EF4-FFF2-40B4-BE49-F238E27FC236}">
                  <a16:creationId xmlns:a16="http://schemas.microsoft.com/office/drawing/2014/main" id="{811C01EB-E0B0-F92F-4C7E-8FA3231997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98" name="文本框 119">
              <a:extLst>
                <a:ext uri="{FF2B5EF4-FFF2-40B4-BE49-F238E27FC236}">
                  <a16:creationId xmlns:a16="http://schemas.microsoft.com/office/drawing/2014/main" id="{2859CFD7-593F-963B-32CB-744B6267FC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399" name="文本框 120">
              <a:extLst>
                <a:ext uri="{FF2B5EF4-FFF2-40B4-BE49-F238E27FC236}">
                  <a16:creationId xmlns:a16="http://schemas.microsoft.com/office/drawing/2014/main" id="{0650B239-7D3F-5326-AA0F-F23E691B4E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00" name="文本框 121">
              <a:extLst>
                <a:ext uri="{FF2B5EF4-FFF2-40B4-BE49-F238E27FC236}">
                  <a16:creationId xmlns:a16="http://schemas.microsoft.com/office/drawing/2014/main" id="{104C18F7-DE55-BD5A-7C0A-0C4D0FD507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01" name="文本框 122">
              <a:extLst>
                <a:ext uri="{FF2B5EF4-FFF2-40B4-BE49-F238E27FC236}">
                  <a16:creationId xmlns:a16="http://schemas.microsoft.com/office/drawing/2014/main" id="{6FE88D83-35EE-A4AD-4066-2913A8EB23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02" name="文本框 123">
              <a:extLst>
                <a:ext uri="{FF2B5EF4-FFF2-40B4-BE49-F238E27FC236}">
                  <a16:creationId xmlns:a16="http://schemas.microsoft.com/office/drawing/2014/main" id="{E85B46AD-D60B-BBD3-2C0F-6424F90479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03" name="文本框 124">
              <a:extLst>
                <a:ext uri="{FF2B5EF4-FFF2-40B4-BE49-F238E27FC236}">
                  <a16:creationId xmlns:a16="http://schemas.microsoft.com/office/drawing/2014/main" id="{995B8E33-C827-DC47-D78C-3721D1A77D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04" name="文本框 125">
              <a:extLst>
                <a:ext uri="{FF2B5EF4-FFF2-40B4-BE49-F238E27FC236}">
                  <a16:creationId xmlns:a16="http://schemas.microsoft.com/office/drawing/2014/main" id="{FB861CC5-697E-4549-1E9F-8540B838F4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05" name="文本框 126">
              <a:extLst>
                <a:ext uri="{FF2B5EF4-FFF2-40B4-BE49-F238E27FC236}">
                  <a16:creationId xmlns:a16="http://schemas.microsoft.com/office/drawing/2014/main" id="{6FC7B9FB-A4E8-1B9C-8C6F-DF2672D6F3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06" name="文本框 127">
              <a:extLst>
                <a:ext uri="{FF2B5EF4-FFF2-40B4-BE49-F238E27FC236}">
                  <a16:creationId xmlns:a16="http://schemas.microsoft.com/office/drawing/2014/main" id="{7F6B994F-2F6B-F584-3EB3-3B141A74EA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07" name="文本框 128">
              <a:extLst>
                <a:ext uri="{FF2B5EF4-FFF2-40B4-BE49-F238E27FC236}">
                  <a16:creationId xmlns:a16="http://schemas.microsoft.com/office/drawing/2014/main" id="{22E80C8A-0ACF-C3FE-C12E-7FAE2A76BA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08" name="文本框 129">
              <a:extLst>
                <a:ext uri="{FF2B5EF4-FFF2-40B4-BE49-F238E27FC236}">
                  <a16:creationId xmlns:a16="http://schemas.microsoft.com/office/drawing/2014/main" id="{09B2756C-0A4C-D909-717C-AE521FC83A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09" name="文本框 130">
              <a:extLst>
                <a:ext uri="{FF2B5EF4-FFF2-40B4-BE49-F238E27FC236}">
                  <a16:creationId xmlns:a16="http://schemas.microsoft.com/office/drawing/2014/main" id="{C5AB5E38-363A-9832-209A-8C1227CF1F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10" name="文本框 131">
              <a:extLst>
                <a:ext uri="{FF2B5EF4-FFF2-40B4-BE49-F238E27FC236}">
                  <a16:creationId xmlns:a16="http://schemas.microsoft.com/office/drawing/2014/main" id="{19543E58-3C77-D807-3499-44901DA8FB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11" name="文本框 132">
              <a:extLst>
                <a:ext uri="{FF2B5EF4-FFF2-40B4-BE49-F238E27FC236}">
                  <a16:creationId xmlns:a16="http://schemas.microsoft.com/office/drawing/2014/main" id="{370D39AD-53EB-5E2A-60ED-45CCCD5D26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12" name="文本框 133">
              <a:extLst>
                <a:ext uri="{FF2B5EF4-FFF2-40B4-BE49-F238E27FC236}">
                  <a16:creationId xmlns:a16="http://schemas.microsoft.com/office/drawing/2014/main" id="{CF46A157-FFA5-4543-5EF0-856EC10E32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13" name="文本框 134">
              <a:extLst>
                <a:ext uri="{FF2B5EF4-FFF2-40B4-BE49-F238E27FC236}">
                  <a16:creationId xmlns:a16="http://schemas.microsoft.com/office/drawing/2014/main" id="{099C6A36-30AD-1F20-2ABF-DE272B06E6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14" name="文本框 135">
              <a:extLst>
                <a:ext uri="{FF2B5EF4-FFF2-40B4-BE49-F238E27FC236}">
                  <a16:creationId xmlns:a16="http://schemas.microsoft.com/office/drawing/2014/main" id="{97530578-C390-D2D5-7D50-DA479784D2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15" name="文本框 136">
              <a:extLst>
                <a:ext uri="{FF2B5EF4-FFF2-40B4-BE49-F238E27FC236}">
                  <a16:creationId xmlns:a16="http://schemas.microsoft.com/office/drawing/2014/main" id="{F09A78E4-8908-8A85-C48E-04F044E699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16" name="文本框 137">
              <a:extLst>
                <a:ext uri="{FF2B5EF4-FFF2-40B4-BE49-F238E27FC236}">
                  <a16:creationId xmlns:a16="http://schemas.microsoft.com/office/drawing/2014/main" id="{360322DE-956D-7012-CE2D-D2CAF1974E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17" name="文本框 138">
              <a:extLst>
                <a:ext uri="{FF2B5EF4-FFF2-40B4-BE49-F238E27FC236}">
                  <a16:creationId xmlns:a16="http://schemas.microsoft.com/office/drawing/2014/main" id="{B76D3328-66A0-9F3A-3A80-C0EC2836E4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18" name="文本框 139">
              <a:extLst>
                <a:ext uri="{FF2B5EF4-FFF2-40B4-BE49-F238E27FC236}">
                  <a16:creationId xmlns:a16="http://schemas.microsoft.com/office/drawing/2014/main" id="{F0CE124F-3B91-E7F9-09C6-34FC202D5F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8419" name="文本框 140">
              <a:extLst>
                <a:ext uri="{FF2B5EF4-FFF2-40B4-BE49-F238E27FC236}">
                  <a16:creationId xmlns:a16="http://schemas.microsoft.com/office/drawing/2014/main" id="{1CCCD9CD-F3AE-7C00-B066-A67DBA7CD2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142" name="矩形 141">
            <a:extLst>
              <a:ext uri="{FF2B5EF4-FFF2-40B4-BE49-F238E27FC236}">
                <a16:creationId xmlns:a16="http://schemas.microsoft.com/office/drawing/2014/main" id="{56BDB6D5-C0AD-D39B-7D31-A3D012FECA38}"/>
              </a:ext>
            </a:extLst>
          </p:cNvPr>
          <p:cNvSpPr/>
          <p:nvPr/>
        </p:nvSpPr>
        <p:spPr>
          <a:xfrm>
            <a:off x="2176463" y="1982788"/>
            <a:ext cx="2606675" cy="963612"/>
          </a:xfrm>
          <a:prstGeom prst="rect">
            <a:avLst/>
          </a:prstGeom>
          <a:noFill/>
          <a:ln w="28575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F406274D-5CE0-000A-D184-C6779D58A242}"/>
              </a:ext>
            </a:extLst>
          </p:cNvPr>
          <p:cNvSpPr txBox="1"/>
          <p:nvPr/>
        </p:nvSpPr>
        <p:spPr>
          <a:xfrm>
            <a:off x="6151563" y="1254125"/>
            <a:ext cx="3070225" cy="2308225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800100" indent="-3429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pPr>
              <a:buFont typeface="Verdana" panose="020B0604030504040204" pitchFamily="34" charset="0"/>
              <a:buAutoNum type="arabicPeriod"/>
            </a:pPr>
            <a:r>
              <a:rPr lang="zh-CN" altLang="en-US"/>
              <a:t>生成规则集</a:t>
            </a:r>
            <a:endParaRPr lang="en-US" altLang="zh-CN"/>
          </a:p>
          <a:p>
            <a:pPr>
              <a:buFont typeface="Verdana" panose="020B0604030504040204" pitchFamily="34" charset="0"/>
              <a:buAutoNum type="arabicPeriod"/>
            </a:pPr>
            <a:r>
              <a:rPr lang="zh-CN" altLang="en-US"/>
              <a:t>选取一条规则，找到其覆</a:t>
            </a:r>
            <a:endParaRPr lang="en-US" altLang="zh-CN"/>
          </a:p>
          <a:p>
            <a:r>
              <a:rPr lang="en-US" altLang="zh-CN"/>
              <a:t>    </a:t>
            </a:r>
            <a:r>
              <a:rPr lang="zh-CN" altLang="en-US"/>
              <a:t>盖的样例</a:t>
            </a:r>
            <a:endParaRPr lang="en-US" altLang="zh-CN"/>
          </a:p>
          <a:p>
            <a:pPr lvl="2">
              <a:buFont typeface="Verdana" panose="020B0604030504040204" pitchFamily="34" charset="0"/>
              <a:buAutoNum type="alphaLcParenR"/>
            </a:pPr>
            <a:r>
              <a:rPr lang="zh-CN" altLang="en-US" b="1">
                <a:solidFill>
                  <a:srgbClr val="FFC000"/>
                </a:solidFill>
              </a:rPr>
              <a:t>重新生成规则</a:t>
            </a:r>
            <a:endParaRPr lang="en-US" altLang="zh-CN" b="1">
              <a:solidFill>
                <a:srgbClr val="FFC000"/>
              </a:solidFill>
            </a:endParaRPr>
          </a:p>
          <a:p>
            <a:pPr lvl="2">
              <a:buFont typeface="Verdana" panose="020B0604030504040204" pitchFamily="34" charset="0"/>
              <a:buAutoNum type="alphaLcParenR"/>
            </a:pPr>
            <a:r>
              <a:rPr lang="zh-CN" altLang="en-US" b="1">
                <a:solidFill>
                  <a:srgbClr val="0070C0"/>
                </a:solidFill>
              </a:rPr>
              <a:t>特化原规则再泛化</a:t>
            </a:r>
            <a:endParaRPr lang="en-US" altLang="zh-CN" b="1">
              <a:solidFill>
                <a:srgbClr val="0070C0"/>
              </a:solidFill>
            </a:endParaRPr>
          </a:p>
          <a:p>
            <a:pPr>
              <a:buFont typeface="Verdana" panose="020B0604030504040204" pitchFamily="34" charset="0"/>
              <a:buAutoNum type="arabicPeriod" startAt="3"/>
            </a:pPr>
            <a:r>
              <a:rPr lang="zh-CN" altLang="en-US"/>
              <a:t>把原规则和新规则分别置</a:t>
            </a:r>
            <a:endParaRPr lang="en-US" altLang="zh-CN"/>
          </a:p>
          <a:p>
            <a:r>
              <a:rPr lang="en-US" altLang="zh-CN"/>
              <a:t>    </a:t>
            </a:r>
            <a:r>
              <a:rPr lang="zh-CN" altLang="en-US"/>
              <a:t>入规则集进行评价，留下</a:t>
            </a:r>
            <a:endParaRPr lang="en-US" altLang="zh-CN"/>
          </a:p>
          <a:p>
            <a:r>
              <a:rPr lang="en-US" altLang="zh-CN"/>
              <a:t>    </a:t>
            </a:r>
            <a:r>
              <a:rPr lang="zh-CN" altLang="en-US"/>
              <a:t>最好的</a:t>
            </a:r>
            <a:endParaRPr lang="en-US" altLang="zh-CN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0C7752A0-ECD3-BEFB-56C1-DE8B5F81078C}"/>
              </a:ext>
            </a:extLst>
          </p:cNvPr>
          <p:cNvSpPr/>
          <p:nvPr/>
        </p:nvSpPr>
        <p:spPr>
          <a:xfrm>
            <a:off x="2184400" y="1982788"/>
            <a:ext cx="2211388" cy="104140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10DB2744-70BB-1813-4B5A-EA330BE7328F}"/>
              </a:ext>
            </a:extLst>
          </p:cNvPr>
          <p:cNvSpPr/>
          <p:nvPr/>
        </p:nvSpPr>
        <p:spPr>
          <a:xfrm>
            <a:off x="2000250" y="2173288"/>
            <a:ext cx="1571625" cy="768350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5BDD030C-C987-FCF4-B096-AC2BAFEA7A56}"/>
              </a:ext>
            </a:extLst>
          </p:cNvPr>
          <p:cNvSpPr/>
          <p:nvPr/>
        </p:nvSpPr>
        <p:spPr>
          <a:xfrm>
            <a:off x="3784600" y="2168525"/>
            <a:ext cx="785813" cy="788988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9F0FE358-8ACB-6145-7E8A-1E4635BCA25D}"/>
              </a:ext>
            </a:extLst>
          </p:cNvPr>
          <p:cNvSpPr/>
          <p:nvPr/>
        </p:nvSpPr>
        <p:spPr>
          <a:xfrm>
            <a:off x="1892300" y="4176713"/>
            <a:ext cx="1225550" cy="715962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2</a:t>
            </a:r>
            <a:endParaRPr lang="zh-CN" altLang="en-US" dirty="0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9C8A5EA3-39CB-58D0-2585-086141069666}"/>
              </a:ext>
            </a:extLst>
          </p:cNvPr>
          <p:cNvSpPr/>
          <p:nvPr/>
        </p:nvSpPr>
        <p:spPr>
          <a:xfrm>
            <a:off x="2690813" y="2779713"/>
            <a:ext cx="1225550" cy="88582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3</a:t>
            </a:r>
            <a:endParaRPr lang="zh-CN" altLang="en-US" dirty="0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4CE07B22-49E6-2A6F-F9DD-81CB169A8C4E}"/>
              </a:ext>
            </a:extLst>
          </p:cNvPr>
          <p:cNvSpPr/>
          <p:nvPr/>
        </p:nvSpPr>
        <p:spPr>
          <a:xfrm>
            <a:off x="4325938" y="3998913"/>
            <a:ext cx="1444625" cy="60007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4</a:t>
            </a:r>
            <a:endParaRPr lang="zh-CN" alt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AA9DFB-1BEC-3940-9DF1-EB00E50E1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dirty="0"/>
              <a:t>RIPPER </a:t>
            </a:r>
            <a:r>
              <a:rPr lang="en-US" altLang="zh-CN" sz="1800" b="0" dirty="0">
                <a:solidFill>
                  <a:prstClr val="white"/>
                </a:solidFill>
              </a:rPr>
              <a:t>[Cohen, 1995]</a:t>
            </a:r>
            <a:endParaRPr lang="zh-CN" altLang="en-US" dirty="0"/>
          </a:p>
        </p:txBody>
      </p:sp>
      <p:grpSp>
        <p:nvGrpSpPr>
          <p:cNvPr id="59395" name="组合 78">
            <a:extLst>
              <a:ext uri="{FF2B5EF4-FFF2-40B4-BE49-F238E27FC236}">
                <a16:creationId xmlns:a16="http://schemas.microsoft.com/office/drawing/2014/main" id="{D10B1F0A-96A9-9A66-22B1-099C029D3F4A}"/>
              </a:ext>
            </a:extLst>
          </p:cNvPr>
          <p:cNvGrpSpPr>
            <a:grpSpLocks/>
          </p:cNvGrpSpPr>
          <p:nvPr/>
        </p:nvGrpSpPr>
        <p:grpSpPr bwMode="auto">
          <a:xfrm>
            <a:off x="742950" y="1695450"/>
            <a:ext cx="6194425" cy="3790950"/>
            <a:chOff x="1243584" y="1792224"/>
            <a:chExt cx="6193536" cy="3791712"/>
          </a:xfrm>
        </p:grpSpPr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6563F69D-4FE8-EEDF-4139-809FB3615303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9A32C4C5-9CB2-523A-014B-98A9E089FF05}"/>
                </a:ext>
              </a:extLst>
            </p:cNvPr>
            <p:cNvCxnSpPr/>
            <p:nvPr/>
          </p:nvCxnSpPr>
          <p:spPr>
            <a:xfrm>
              <a:off x="1256282" y="5583936"/>
              <a:ext cx="6180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396" name="组合 81">
            <a:extLst>
              <a:ext uri="{FF2B5EF4-FFF2-40B4-BE49-F238E27FC236}">
                <a16:creationId xmlns:a16="http://schemas.microsoft.com/office/drawing/2014/main" id="{2E6467B8-FAB6-9949-221F-B200F458767A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4113213"/>
            <a:ext cx="1106487" cy="728662"/>
            <a:chOff x="2551176" y="4271163"/>
            <a:chExt cx="1106424" cy="729517"/>
          </a:xfrm>
        </p:grpSpPr>
        <p:sp>
          <p:nvSpPr>
            <p:cNvPr id="59460" name="文本框 82">
              <a:extLst>
                <a:ext uri="{FF2B5EF4-FFF2-40B4-BE49-F238E27FC236}">
                  <a16:creationId xmlns:a16="http://schemas.microsoft.com/office/drawing/2014/main" id="{461448BD-9408-791E-EB46-4127B3435A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61" name="文本框 83">
              <a:extLst>
                <a:ext uri="{FF2B5EF4-FFF2-40B4-BE49-F238E27FC236}">
                  <a16:creationId xmlns:a16="http://schemas.microsoft.com/office/drawing/2014/main" id="{96B0B6C4-59F3-95C4-1E4A-0F3C220B4A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62" name="文本框 84">
              <a:extLst>
                <a:ext uri="{FF2B5EF4-FFF2-40B4-BE49-F238E27FC236}">
                  <a16:creationId xmlns:a16="http://schemas.microsoft.com/office/drawing/2014/main" id="{7630FF10-0028-1FE9-1E7A-02C4586399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63" name="文本框 85">
              <a:extLst>
                <a:ext uri="{FF2B5EF4-FFF2-40B4-BE49-F238E27FC236}">
                  <a16:creationId xmlns:a16="http://schemas.microsoft.com/office/drawing/2014/main" id="{70EC4A04-DFD6-761A-CFCD-CA4CA17998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64" name="文本框 86">
              <a:extLst>
                <a:ext uri="{FF2B5EF4-FFF2-40B4-BE49-F238E27FC236}">
                  <a16:creationId xmlns:a16="http://schemas.microsoft.com/office/drawing/2014/main" id="{9F47BC3D-2833-8345-64DD-2F08706DF5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9397" name="组合 87">
            <a:extLst>
              <a:ext uri="{FF2B5EF4-FFF2-40B4-BE49-F238E27FC236}">
                <a16:creationId xmlns:a16="http://schemas.microsoft.com/office/drawing/2014/main" id="{8794B6FD-8257-783D-97FD-77E8D5782C66}"/>
              </a:ext>
            </a:extLst>
          </p:cNvPr>
          <p:cNvGrpSpPr>
            <a:grpSpLocks/>
          </p:cNvGrpSpPr>
          <p:nvPr/>
        </p:nvGrpSpPr>
        <p:grpSpPr bwMode="auto">
          <a:xfrm>
            <a:off x="4235450" y="3857625"/>
            <a:ext cx="1489075" cy="766763"/>
            <a:chOff x="4917947" y="4015329"/>
            <a:chExt cx="1488948" cy="767663"/>
          </a:xfrm>
        </p:grpSpPr>
        <p:sp>
          <p:nvSpPr>
            <p:cNvPr id="59456" name="文本框 88">
              <a:extLst>
                <a:ext uri="{FF2B5EF4-FFF2-40B4-BE49-F238E27FC236}">
                  <a16:creationId xmlns:a16="http://schemas.microsoft.com/office/drawing/2014/main" id="{6C2551B0-B5D9-7DE7-D54F-0C0BDBF8C3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57" name="文本框 89">
              <a:extLst>
                <a:ext uri="{FF2B5EF4-FFF2-40B4-BE49-F238E27FC236}">
                  <a16:creationId xmlns:a16="http://schemas.microsoft.com/office/drawing/2014/main" id="{F118A39C-26EC-D604-05F8-B85E557DD5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58" name="文本框 90">
              <a:extLst>
                <a:ext uri="{FF2B5EF4-FFF2-40B4-BE49-F238E27FC236}">
                  <a16:creationId xmlns:a16="http://schemas.microsoft.com/office/drawing/2014/main" id="{37D38C85-8DF5-88AE-B4E1-9E4FD8F79A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59" name="文本框 91">
              <a:extLst>
                <a:ext uri="{FF2B5EF4-FFF2-40B4-BE49-F238E27FC236}">
                  <a16:creationId xmlns:a16="http://schemas.microsoft.com/office/drawing/2014/main" id="{40C6038E-8860-04DD-42C0-BA4EF1E5D9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59398" name="文本框 92">
            <a:extLst>
              <a:ext uri="{FF2B5EF4-FFF2-40B4-BE49-F238E27FC236}">
                <a16:creationId xmlns:a16="http://schemas.microsoft.com/office/drawing/2014/main" id="{ADF026FA-ACD8-6E4E-2250-120CF0C3B4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511333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59399" name="组合 93">
            <a:extLst>
              <a:ext uri="{FF2B5EF4-FFF2-40B4-BE49-F238E27FC236}">
                <a16:creationId xmlns:a16="http://schemas.microsoft.com/office/drawing/2014/main" id="{F8A680F5-DB78-9188-EFB6-C1A77EAF8F8D}"/>
              </a:ext>
            </a:extLst>
          </p:cNvPr>
          <p:cNvGrpSpPr>
            <a:grpSpLocks/>
          </p:cNvGrpSpPr>
          <p:nvPr/>
        </p:nvGrpSpPr>
        <p:grpSpPr bwMode="auto">
          <a:xfrm>
            <a:off x="2060575" y="2073275"/>
            <a:ext cx="2303463" cy="1363663"/>
            <a:chOff x="2743200" y="2231377"/>
            <a:chExt cx="2304287" cy="1364347"/>
          </a:xfrm>
        </p:grpSpPr>
        <p:sp>
          <p:nvSpPr>
            <p:cNvPr id="59445" name="文本框 94">
              <a:extLst>
                <a:ext uri="{FF2B5EF4-FFF2-40B4-BE49-F238E27FC236}">
                  <a16:creationId xmlns:a16="http://schemas.microsoft.com/office/drawing/2014/main" id="{E76941F1-6A6F-9415-50DE-AA8CC11C04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46" name="文本框 95">
              <a:extLst>
                <a:ext uri="{FF2B5EF4-FFF2-40B4-BE49-F238E27FC236}">
                  <a16:creationId xmlns:a16="http://schemas.microsoft.com/office/drawing/2014/main" id="{CE9A3E6B-D3F9-4C88-B1FF-E46772D9A2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47" name="文本框 96">
              <a:extLst>
                <a:ext uri="{FF2B5EF4-FFF2-40B4-BE49-F238E27FC236}">
                  <a16:creationId xmlns:a16="http://schemas.microsoft.com/office/drawing/2014/main" id="{41C62C85-B1C9-D745-F4E7-FE15B7CDF2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48" name="文本框 97">
              <a:extLst>
                <a:ext uri="{FF2B5EF4-FFF2-40B4-BE49-F238E27FC236}">
                  <a16:creationId xmlns:a16="http://schemas.microsoft.com/office/drawing/2014/main" id="{251D4085-362C-4CB5-DD58-0DC45FF578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49" name="文本框 98">
              <a:extLst>
                <a:ext uri="{FF2B5EF4-FFF2-40B4-BE49-F238E27FC236}">
                  <a16:creationId xmlns:a16="http://schemas.microsoft.com/office/drawing/2014/main" id="{23079A7C-A40F-28B4-0097-FBA0A32069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50" name="文本框 99">
              <a:extLst>
                <a:ext uri="{FF2B5EF4-FFF2-40B4-BE49-F238E27FC236}">
                  <a16:creationId xmlns:a16="http://schemas.microsoft.com/office/drawing/2014/main" id="{F3F4D714-BB41-D672-3848-4A90C580AD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51" name="文本框 100">
              <a:extLst>
                <a:ext uri="{FF2B5EF4-FFF2-40B4-BE49-F238E27FC236}">
                  <a16:creationId xmlns:a16="http://schemas.microsoft.com/office/drawing/2014/main" id="{3FB32EA7-8B6B-B1C5-94C4-305D08EA09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52" name="文本框 101">
              <a:extLst>
                <a:ext uri="{FF2B5EF4-FFF2-40B4-BE49-F238E27FC236}">
                  <a16:creationId xmlns:a16="http://schemas.microsoft.com/office/drawing/2014/main" id="{A10C50D7-394C-E72B-4429-429AC3112A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53" name="文本框 102">
              <a:extLst>
                <a:ext uri="{FF2B5EF4-FFF2-40B4-BE49-F238E27FC236}">
                  <a16:creationId xmlns:a16="http://schemas.microsoft.com/office/drawing/2014/main" id="{1A0E5398-E107-6153-4A3F-32FCA192F5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54" name="文本框 103">
              <a:extLst>
                <a:ext uri="{FF2B5EF4-FFF2-40B4-BE49-F238E27FC236}">
                  <a16:creationId xmlns:a16="http://schemas.microsoft.com/office/drawing/2014/main" id="{A5E78982-470B-7B62-CE0D-B3847F969D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59455" name="文本框 104">
              <a:extLst>
                <a:ext uri="{FF2B5EF4-FFF2-40B4-BE49-F238E27FC236}">
                  <a16:creationId xmlns:a16="http://schemas.microsoft.com/office/drawing/2014/main" id="{FCC92D8C-4CB5-8D6F-13FA-A06C9A42B5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59400" name="组合 105">
            <a:extLst>
              <a:ext uri="{FF2B5EF4-FFF2-40B4-BE49-F238E27FC236}">
                <a16:creationId xmlns:a16="http://schemas.microsoft.com/office/drawing/2014/main" id="{0B70AB00-9B7C-F5A7-AE8F-29FE7E6E5E5C}"/>
              </a:ext>
            </a:extLst>
          </p:cNvPr>
          <p:cNvGrpSpPr>
            <a:grpSpLocks/>
          </p:cNvGrpSpPr>
          <p:nvPr/>
        </p:nvGrpSpPr>
        <p:grpSpPr bwMode="auto">
          <a:xfrm>
            <a:off x="1030288" y="1630363"/>
            <a:ext cx="5653087" cy="3606800"/>
            <a:chOff x="1712976" y="1788220"/>
            <a:chExt cx="5652515" cy="3607635"/>
          </a:xfrm>
        </p:grpSpPr>
        <p:sp>
          <p:nvSpPr>
            <p:cNvPr id="59410" name="文本框 106">
              <a:extLst>
                <a:ext uri="{FF2B5EF4-FFF2-40B4-BE49-F238E27FC236}">
                  <a16:creationId xmlns:a16="http://schemas.microsoft.com/office/drawing/2014/main" id="{0B6107F5-8511-BBA8-F7BB-96556E3032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11" name="文本框 107">
              <a:extLst>
                <a:ext uri="{FF2B5EF4-FFF2-40B4-BE49-F238E27FC236}">
                  <a16:creationId xmlns:a16="http://schemas.microsoft.com/office/drawing/2014/main" id="{C81B3DB8-F149-4F27-3D62-0AD6D3C091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12" name="文本框 108">
              <a:extLst>
                <a:ext uri="{FF2B5EF4-FFF2-40B4-BE49-F238E27FC236}">
                  <a16:creationId xmlns:a16="http://schemas.microsoft.com/office/drawing/2014/main" id="{D0DE5491-C656-0CBC-6534-83E7ABC181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13" name="文本框 109">
              <a:extLst>
                <a:ext uri="{FF2B5EF4-FFF2-40B4-BE49-F238E27FC236}">
                  <a16:creationId xmlns:a16="http://schemas.microsoft.com/office/drawing/2014/main" id="{441B3315-A5F6-19A8-47D7-067D951002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14" name="文本框 110">
              <a:extLst>
                <a:ext uri="{FF2B5EF4-FFF2-40B4-BE49-F238E27FC236}">
                  <a16:creationId xmlns:a16="http://schemas.microsoft.com/office/drawing/2014/main" id="{ECC2384B-4F46-5A0A-612E-08C09D1EF2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15" name="文本框 111">
              <a:extLst>
                <a:ext uri="{FF2B5EF4-FFF2-40B4-BE49-F238E27FC236}">
                  <a16:creationId xmlns:a16="http://schemas.microsoft.com/office/drawing/2014/main" id="{8F8DF69E-AC3D-28E5-3437-6D31E8E929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16" name="文本框 112">
              <a:extLst>
                <a:ext uri="{FF2B5EF4-FFF2-40B4-BE49-F238E27FC236}">
                  <a16:creationId xmlns:a16="http://schemas.microsoft.com/office/drawing/2014/main" id="{94968DE7-A1FC-8A7B-1C14-EB8E206B74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17" name="文本框 113">
              <a:extLst>
                <a:ext uri="{FF2B5EF4-FFF2-40B4-BE49-F238E27FC236}">
                  <a16:creationId xmlns:a16="http://schemas.microsoft.com/office/drawing/2014/main" id="{05D18C6A-D222-37E9-7458-38EB4FCC1A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18" name="文本框 114">
              <a:extLst>
                <a:ext uri="{FF2B5EF4-FFF2-40B4-BE49-F238E27FC236}">
                  <a16:creationId xmlns:a16="http://schemas.microsoft.com/office/drawing/2014/main" id="{9486CD61-2B88-A581-857C-31D3CACA32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19" name="文本框 115">
              <a:extLst>
                <a:ext uri="{FF2B5EF4-FFF2-40B4-BE49-F238E27FC236}">
                  <a16:creationId xmlns:a16="http://schemas.microsoft.com/office/drawing/2014/main" id="{979370FE-7B76-05FD-723C-98267ABCF8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20" name="文本框 116">
              <a:extLst>
                <a:ext uri="{FF2B5EF4-FFF2-40B4-BE49-F238E27FC236}">
                  <a16:creationId xmlns:a16="http://schemas.microsoft.com/office/drawing/2014/main" id="{C4357B47-21E0-68AA-29D2-D196A28B55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21" name="文本框 117">
              <a:extLst>
                <a:ext uri="{FF2B5EF4-FFF2-40B4-BE49-F238E27FC236}">
                  <a16:creationId xmlns:a16="http://schemas.microsoft.com/office/drawing/2014/main" id="{F95AE102-DED6-C3D1-B061-C2A0738F43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22" name="文本框 118">
              <a:extLst>
                <a:ext uri="{FF2B5EF4-FFF2-40B4-BE49-F238E27FC236}">
                  <a16:creationId xmlns:a16="http://schemas.microsoft.com/office/drawing/2014/main" id="{001EDE5C-BC3A-B979-B362-BB75480F62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23" name="文本框 119">
              <a:extLst>
                <a:ext uri="{FF2B5EF4-FFF2-40B4-BE49-F238E27FC236}">
                  <a16:creationId xmlns:a16="http://schemas.microsoft.com/office/drawing/2014/main" id="{10A2D180-2D3A-5216-8F0A-6B292F3086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24" name="文本框 120">
              <a:extLst>
                <a:ext uri="{FF2B5EF4-FFF2-40B4-BE49-F238E27FC236}">
                  <a16:creationId xmlns:a16="http://schemas.microsoft.com/office/drawing/2014/main" id="{E798C8FF-6D11-6D39-08A0-E96131797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25" name="文本框 121">
              <a:extLst>
                <a:ext uri="{FF2B5EF4-FFF2-40B4-BE49-F238E27FC236}">
                  <a16:creationId xmlns:a16="http://schemas.microsoft.com/office/drawing/2014/main" id="{FCBC78E0-1337-E864-E49F-2A1E1197A7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26" name="文本框 122">
              <a:extLst>
                <a:ext uri="{FF2B5EF4-FFF2-40B4-BE49-F238E27FC236}">
                  <a16:creationId xmlns:a16="http://schemas.microsoft.com/office/drawing/2014/main" id="{8FAEDBF3-B2EC-3AC3-9FD6-389DA95FA9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27" name="文本框 123">
              <a:extLst>
                <a:ext uri="{FF2B5EF4-FFF2-40B4-BE49-F238E27FC236}">
                  <a16:creationId xmlns:a16="http://schemas.microsoft.com/office/drawing/2014/main" id="{1DB2E043-2D51-AA5E-1A40-A4EF29A1C4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28" name="文本框 124">
              <a:extLst>
                <a:ext uri="{FF2B5EF4-FFF2-40B4-BE49-F238E27FC236}">
                  <a16:creationId xmlns:a16="http://schemas.microsoft.com/office/drawing/2014/main" id="{101E0796-EB67-32F5-D8FB-275DB70353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29" name="文本框 125">
              <a:extLst>
                <a:ext uri="{FF2B5EF4-FFF2-40B4-BE49-F238E27FC236}">
                  <a16:creationId xmlns:a16="http://schemas.microsoft.com/office/drawing/2014/main" id="{BD346F9E-9334-EA86-FC4E-4CA60620AA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30" name="文本框 126">
              <a:extLst>
                <a:ext uri="{FF2B5EF4-FFF2-40B4-BE49-F238E27FC236}">
                  <a16:creationId xmlns:a16="http://schemas.microsoft.com/office/drawing/2014/main" id="{09DFF3F6-5134-A2F6-D166-0ACFCBC2D0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31" name="文本框 127">
              <a:extLst>
                <a:ext uri="{FF2B5EF4-FFF2-40B4-BE49-F238E27FC236}">
                  <a16:creationId xmlns:a16="http://schemas.microsoft.com/office/drawing/2014/main" id="{258F8011-CB54-FE6A-2BC4-B5CF23EE8D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32" name="文本框 128">
              <a:extLst>
                <a:ext uri="{FF2B5EF4-FFF2-40B4-BE49-F238E27FC236}">
                  <a16:creationId xmlns:a16="http://schemas.microsoft.com/office/drawing/2014/main" id="{9F0D9243-BFF1-4892-A896-969049904D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33" name="文本框 129">
              <a:extLst>
                <a:ext uri="{FF2B5EF4-FFF2-40B4-BE49-F238E27FC236}">
                  <a16:creationId xmlns:a16="http://schemas.microsoft.com/office/drawing/2014/main" id="{D7F356B7-EF90-D1D7-DE17-0073018D94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34" name="文本框 130">
              <a:extLst>
                <a:ext uri="{FF2B5EF4-FFF2-40B4-BE49-F238E27FC236}">
                  <a16:creationId xmlns:a16="http://schemas.microsoft.com/office/drawing/2014/main" id="{4F346A04-1A6E-9964-1EA5-B8A2A849D4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35" name="文本框 131">
              <a:extLst>
                <a:ext uri="{FF2B5EF4-FFF2-40B4-BE49-F238E27FC236}">
                  <a16:creationId xmlns:a16="http://schemas.microsoft.com/office/drawing/2014/main" id="{865D08B9-E484-19E1-8D47-01639086C5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36" name="文本框 132">
              <a:extLst>
                <a:ext uri="{FF2B5EF4-FFF2-40B4-BE49-F238E27FC236}">
                  <a16:creationId xmlns:a16="http://schemas.microsoft.com/office/drawing/2014/main" id="{A4029D2A-15D6-E62A-DCFD-26DC954F09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37" name="文本框 133">
              <a:extLst>
                <a:ext uri="{FF2B5EF4-FFF2-40B4-BE49-F238E27FC236}">
                  <a16:creationId xmlns:a16="http://schemas.microsoft.com/office/drawing/2014/main" id="{0253FAE3-B982-1617-0F22-4621E587CA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38" name="文本框 134">
              <a:extLst>
                <a:ext uri="{FF2B5EF4-FFF2-40B4-BE49-F238E27FC236}">
                  <a16:creationId xmlns:a16="http://schemas.microsoft.com/office/drawing/2014/main" id="{7ADEFA02-6905-91AA-7996-39D0017788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39" name="文本框 135">
              <a:extLst>
                <a:ext uri="{FF2B5EF4-FFF2-40B4-BE49-F238E27FC236}">
                  <a16:creationId xmlns:a16="http://schemas.microsoft.com/office/drawing/2014/main" id="{EAAFFD6A-42BA-8C49-0865-45CE069DAB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40" name="文本框 136">
              <a:extLst>
                <a:ext uri="{FF2B5EF4-FFF2-40B4-BE49-F238E27FC236}">
                  <a16:creationId xmlns:a16="http://schemas.microsoft.com/office/drawing/2014/main" id="{25EFDE8A-1F9F-C31D-BFF6-D532A1D9D2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41" name="文本框 137">
              <a:extLst>
                <a:ext uri="{FF2B5EF4-FFF2-40B4-BE49-F238E27FC236}">
                  <a16:creationId xmlns:a16="http://schemas.microsoft.com/office/drawing/2014/main" id="{5D6C2401-0CD0-8788-2233-D1F5B9DD0E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42" name="文本框 138">
              <a:extLst>
                <a:ext uri="{FF2B5EF4-FFF2-40B4-BE49-F238E27FC236}">
                  <a16:creationId xmlns:a16="http://schemas.microsoft.com/office/drawing/2014/main" id="{B2BD6DC5-0335-474B-EC01-01E40A2FF4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43" name="文本框 139">
              <a:extLst>
                <a:ext uri="{FF2B5EF4-FFF2-40B4-BE49-F238E27FC236}">
                  <a16:creationId xmlns:a16="http://schemas.microsoft.com/office/drawing/2014/main" id="{6657591A-D7FF-1CD5-7C77-D638C276AD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59444" name="文本框 140">
              <a:extLst>
                <a:ext uri="{FF2B5EF4-FFF2-40B4-BE49-F238E27FC236}">
                  <a16:creationId xmlns:a16="http://schemas.microsoft.com/office/drawing/2014/main" id="{5D5A4958-7B47-38C9-7202-1728A046A1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142" name="矩形 141">
            <a:extLst>
              <a:ext uri="{FF2B5EF4-FFF2-40B4-BE49-F238E27FC236}">
                <a16:creationId xmlns:a16="http://schemas.microsoft.com/office/drawing/2014/main" id="{4031E94D-53F8-C6F4-826F-2562FAD19882}"/>
              </a:ext>
            </a:extLst>
          </p:cNvPr>
          <p:cNvSpPr/>
          <p:nvPr/>
        </p:nvSpPr>
        <p:spPr>
          <a:xfrm>
            <a:off x="2176463" y="1982788"/>
            <a:ext cx="2606675" cy="963612"/>
          </a:xfrm>
          <a:prstGeom prst="rect">
            <a:avLst/>
          </a:prstGeom>
          <a:noFill/>
          <a:ln w="28575">
            <a:solidFill>
              <a:schemeClr val="accent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E1203072-60C7-1408-9D09-E55C1D9FB905}"/>
              </a:ext>
            </a:extLst>
          </p:cNvPr>
          <p:cNvSpPr txBox="1"/>
          <p:nvPr/>
        </p:nvSpPr>
        <p:spPr>
          <a:xfrm>
            <a:off x="6151563" y="1254125"/>
            <a:ext cx="3070225" cy="258445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800100" indent="-3429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pPr>
              <a:buFont typeface="Verdana" panose="020B0604030504040204" pitchFamily="34" charset="0"/>
              <a:buAutoNum type="arabicPeriod"/>
            </a:pPr>
            <a:r>
              <a:rPr lang="zh-CN" altLang="en-US"/>
              <a:t>生成规则集</a:t>
            </a:r>
            <a:endParaRPr lang="en-US" altLang="zh-CN"/>
          </a:p>
          <a:p>
            <a:pPr>
              <a:buFont typeface="Verdana" panose="020B0604030504040204" pitchFamily="34" charset="0"/>
              <a:buAutoNum type="arabicPeriod"/>
            </a:pPr>
            <a:r>
              <a:rPr lang="zh-CN" altLang="en-US"/>
              <a:t>选取一条规则，找到其覆</a:t>
            </a:r>
            <a:endParaRPr lang="en-US" altLang="zh-CN"/>
          </a:p>
          <a:p>
            <a:r>
              <a:rPr lang="en-US" altLang="zh-CN"/>
              <a:t>    </a:t>
            </a:r>
            <a:r>
              <a:rPr lang="zh-CN" altLang="en-US"/>
              <a:t>盖的样例</a:t>
            </a:r>
            <a:endParaRPr lang="en-US" altLang="zh-CN"/>
          </a:p>
          <a:p>
            <a:pPr lvl="2">
              <a:buFont typeface="Verdana" panose="020B0604030504040204" pitchFamily="34" charset="0"/>
              <a:buAutoNum type="alphaLcParenR"/>
            </a:pPr>
            <a:r>
              <a:rPr lang="zh-CN" altLang="en-US">
                <a:solidFill>
                  <a:srgbClr val="FFC000"/>
                </a:solidFill>
              </a:rPr>
              <a:t>重新生成规则</a:t>
            </a:r>
            <a:endParaRPr lang="en-US" altLang="zh-CN">
              <a:solidFill>
                <a:srgbClr val="FFC000"/>
              </a:solidFill>
            </a:endParaRPr>
          </a:p>
          <a:p>
            <a:pPr lvl="2">
              <a:buFont typeface="Verdana" panose="020B0604030504040204" pitchFamily="34" charset="0"/>
              <a:buAutoNum type="alphaLcParenR"/>
            </a:pPr>
            <a:r>
              <a:rPr lang="zh-CN" altLang="en-US">
                <a:solidFill>
                  <a:srgbClr val="002060"/>
                </a:solidFill>
              </a:rPr>
              <a:t>特化原规则再泛化</a:t>
            </a:r>
            <a:endParaRPr lang="en-US" altLang="zh-CN">
              <a:solidFill>
                <a:srgbClr val="002060"/>
              </a:solidFill>
            </a:endParaRPr>
          </a:p>
          <a:p>
            <a:pPr>
              <a:buFont typeface="Verdana" panose="020B0604030504040204" pitchFamily="34" charset="0"/>
              <a:buAutoNum type="arabicPeriod" startAt="3"/>
            </a:pPr>
            <a:r>
              <a:rPr lang="zh-CN" altLang="en-US"/>
              <a:t>把原规则和新规则分别置</a:t>
            </a:r>
            <a:endParaRPr lang="en-US" altLang="zh-CN"/>
          </a:p>
          <a:p>
            <a:r>
              <a:rPr lang="en-US" altLang="zh-CN"/>
              <a:t>    </a:t>
            </a:r>
            <a:r>
              <a:rPr lang="zh-CN" altLang="en-US"/>
              <a:t>入规则集进行评价，留下</a:t>
            </a:r>
            <a:endParaRPr lang="en-US" altLang="zh-CN"/>
          </a:p>
          <a:p>
            <a:r>
              <a:rPr lang="en-US" altLang="zh-CN"/>
              <a:t>    </a:t>
            </a:r>
            <a:r>
              <a:rPr lang="zh-CN" altLang="en-US"/>
              <a:t>最好的。</a:t>
            </a:r>
            <a:endParaRPr lang="en-US" altLang="zh-CN"/>
          </a:p>
          <a:p>
            <a:r>
              <a:rPr lang="en-US" altLang="zh-CN"/>
              <a:t>4. </a:t>
            </a:r>
            <a:r>
              <a:rPr lang="zh-CN" altLang="en-US"/>
              <a:t>反复优化直到无法进步</a:t>
            </a:r>
            <a:endParaRPr lang="en-US" altLang="zh-CN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7D72DF9A-5C32-4707-8B5D-81F144B165FA}"/>
              </a:ext>
            </a:extLst>
          </p:cNvPr>
          <p:cNvSpPr/>
          <p:nvPr/>
        </p:nvSpPr>
        <p:spPr>
          <a:xfrm>
            <a:off x="2184400" y="1982788"/>
            <a:ext cx="2211388" cy="1041400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7B63BC4E-173F-C4AE-C055-6FAE020CAAD8}"/>
              </a:ext>
            </a:extLst>
          </p:cNvPr>
          <p:cNvSpPr/>
          <p:nvPr/>
        </p:nvSpPr>
        <p:spPr>
          <a:xfrm>
            <a:off x="2000250" y="2173288"/>
            <a:ext cx="1571625" cy="768350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B6F6304D-7AA3-6095-94CC-8205CC29E6D5}"/>
              </a:ext>
            </a:extLst>
          </p:cNvPr>
          <p:cNvSpPr/>
          <p:nvPr/>
        </p:nvSpPr>
        <p:spPr>
          <a:xfrm>
            <a:off x="3784600" y="2168525"/>
            <a:ext cx="785813" cy="788988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圆角矩形 2">
            <a:extLst>
              <a:ext uri="{FF2B5EF4-FFF2-40B4-BE49-F238E27FC236}">
                <a16:creationId xmlns:a16="http://schemas.microsoft.com/office/drawing/2014/main" id="{9833D28F-D2C4-2F7F-B99B-BCA460025A7D}"/>
              </a:ext>
            </a:extLst>
          </p:cNvPr>
          <p:cNvSpPr/>
          <p:nvPr/>
        </p:nvSpPr>
        <p:spPr>
          <a:xfrm>
            <a:off x="1698625" y="5237163"/>
            <a:ext cx="6007100" cy="9350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>
                <a:solidFill>
                  <a:srgbClr val="FFFFFF"/>
                </a:solidFill>
              </a:rPr>
              <a:t>RIPPER</a:t>
            </a:r>
            <a:r>
              <a:rPr lang="zh-CN" altLang="en-US">
                <a:solidFill>
                  <a:srgbClr val="FFFFFF"/>
                </a:solidFill>
              </a:rPr>
              <a:t>将所有规则放在一起优化，通过全局的考虑来缓解序贯覆盖的局部性</a:t>
            </a: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FDDF4667-772C-7CB7-4CE9-C8526DC67D70}"/>
              </a:ext>
            </a:extLst>
          </p:cNvPr>
          <p:cNvSpPr/>
          <p:nvPr/>
        </p:nvSpPr>
        <p:spPr>
          <a:xfrm>
            <a:off x="1892300" y="4176713"/>
            <a:ext cx="1225550" cy="71596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C07DF367-13C0-B5F8-9F94-92F9B1A8FCBE}"/>
              </a:ext>
            </a:extLst>
          </p:cNvPr>
          <p:cNvSpPr/>
          <p:nvPr/>
        </p:nvSpPr>
        <p:spPr>
          <a:xfrm>
            <a:off x="2690813" y="2779713"/>
            <a:ext cx="1225550" cy="88582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3</a:t>
            </a:r>
            <a:endParaRPr lang="zh-CN" altLang="en-US" dirty="0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96A03088-EF6C-C4C5-9B27-C4FD42F86F06}"/>
              </a:ext>
            </a:extLst>
          </p:cNvPr>
          <p:cNvSpPr/>
          <p:nvPr/>
        </p:nvSpPr>
        <p:spPr>
          <a:xfrm>
            <a:off x="4325938" y="3998913"/>
            <a:ext cx="1444625" cy="60007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4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09DC99-4F11-7D02-B0F3-9FEFBCB39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4.</a:t>
            </a:r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一阶规则学习</a:t>
            </a:r>
          </a:p>
        </p:txBody>
      </p:sp>
      <p:sp>
        <p:nvSpPr>
          <p:cNvPr id="61443" name="内容占位符 2">
            <a:extLst>
              <a:ext uri="{FF2B5EF4-FFF2-40B4-BE49-F238E27FC236}">
                <a16:creationId xmlns:a16="http://schemas.microsoft.com/office/drawing/2014/main" id="{23844C94-2E8E-6FBF-98BD-15A962A8D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t>“一阶”的目的：描述一类物体的性质、相互关系</a:t>
            </a:r>
          </a:p>
        </p:txBody>
      </p:sp>
      <p:pic>
        <p:nvPicPr>
          <p:cNvPr id="19460" name="Picture 4" descr="http://vegetable.gdcct.net/photo/201106/W020110613602228073404.jpg">
            <a:extLst>
              <a:ext uri="{FF2B5EF4-FFF2-40B4-BE49-F238E27FC236}">
                <a16:creationId xmlns:a16="http://schemas.microsoft.com/office/drawing/2014/main" id="{9B3DCA0F-0823-A7EF-29E8-91EF8E13D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050" y="1878013"/>
            <a:ext cx="6638925" cy="338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510F179-1B6B-E3C1-21F2-164B167C37DD}"/>
              </a:ext>
            </a:extLst>
          </p:cNvPr>
          <p:cNvSpPr txBox="1"/>
          <p:nvPr/>
        </p:nvSpPr>
        <p:spPr>
          <a:xfrm>
            <a:off x="665163" y="5426075"/>
            <a:ext cx="7927975" cy="55403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 sz="3000" b="1">
                <a:solidFill>
                  <a:srgbClr val="C00000"/>
                </a:solidFill>
              </a:rPr>
              <a:t>实际应用中很难量化颜色、</a:t>
            </a:r>
            <a:r>
              <a:rPr lang="en-US" altLang="zh-CN" sz="3000" b="1">
                <a:solidFill>
                  <a:srgbClr val="C00000"/>
                </a:solidFill>
                <a:latin typeface="幼圆" pitchFamily="49" charset="-122"/>
              </a:rPr>
              <a:t>…</a:t>
            </a:r>
            <a:r>
              <a:rPr lang="zh-CN" altLang="en-US" sz="3000" b="1">
                <a:solidFill>
                  <a:srgbClr val="C00000"/>
                </a:solidFill>
              </a:rPr>
              <a:t>、敲声的属性值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48463B-AA94-943D-5D4E-4E349ED20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4.</a:t>
            </a:r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一阶规则学习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65A9E6-C0F0-75E3-B181-2298F910B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/>
          </a:bodyPr>
          <a:lstStyle/>
          <a:p>
            <a:pPr indent="-358775"/>
            <a:r>
              <a:t>利用一阶关系来挑“</a:t>
            </a:r>
            <a:r>
              <a:rPr b="1">
                <a:solidFill>
                  <a:srgbClr val="C00000"/>
                </a:solidFill>
              </a:rPr>
              <a:t>更好的</a:t>
            </a:r>
            <a:r>
              <a:t>”瓜</a:t>
            </a:r>
          </a:p>
        </p:txBody>
      </p:sp>
      <p:pic>
        <p:nvPicPr>
          <p:cNvPr id="12294" name="Picture 4" descr="http://vegetable.gdcct.net/photo/201106/W020110613602228073404.jpg">
            <a:extLst>
              <a:ext uri="{FF2B5EF4-FFF2-40B4-BE49-F238E27FC236}">
                <a16:creationId xmlns:a16="http://schemas.microsoft.com/office/drawing/2014/main" id="{3E5EE6E6-8097-8539-C1A9-519A757D7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050" y="1878013"/>
            <a:ext cx="6638925" cy="338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3BF64F7D-D65F-B40A-C442-28B4535AD6C4}"/>
              </a:ext>
            </a:extLst>
          </p:cNvPr>
          <p:cNvSpPr/>
          <p:nvPr/>
        </p:nvSpPr>
        <p:spPr>
          <a:xfrm>
            <a:off x="3702050" y="2605088"/>
            <a:ext cx="1128713" cy="1127125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dirty="0">
                <a:solidFill>
                  <a:schemeClr val="accent4"/>
                </a:solidFill>
              </a:rPr>
              <a:t>2</a:t>
            </a:r>
            <a:endParaRPr lang="zh-CN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E64CF99-D8DF-7EA4-8AE3-71742D57B998}"/>
              </a:ext>
            </a:extLst>
          </p:cNvPr>
          <p:cNvSpPr/>
          <p:nvPr/>
        </p:nvSpPr>
        <p:spPr>
          <a:xfrm>
            <a:off x="1644650" y="2608263"/>
            <a:ext cx="1081088" cy="112395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dirty="0">
                <a:solidFill>
                  <a:schemeClr val="accent4"/>
                </a:solidFill>
              </a:rPr>
              <a:t>1</a:t>
            </a:r>
            <a:endParaRPr lang="zh-CN" altLang="en-US" sz="3600" b="1" dirty="0">
              <a:solidFill>
                <a:schemeClr val="accent4"/>
              </a:solidFill>
            </a:endParaRPr>
          </a:p>
        </p:txBody>
      </p:sp>
      <p:grpSp>
        <p:nvGrpSpPr>
          <p:cNvPr id="6" name="组合 20">
            <a:extLst>
              <a:ext uri="{FF2B5EF4-FFF2-40B4-BE49-F238E27FC236}">
                <a16:creationId xmlns:a16="http://schemas.microsoft.com/office/drawing/2014/main" id="{5D2497D5-489B-51B3-756E-B48E845D8E69}"/>
              </a:ext>
            </a:extLst>
          </p:cNvPr>
          <p:cNvGrpSpPr/>
          <p:nvPr/>
        </p:nvGrpSpPr>
        <p:grpSpPr>
          <a:xfrm>
            <a:off x="2185503" y="1878333"/>
            <a:ext cx="2080828" cy="729949"/>
            <a:chOff x="2185503" y="1878333"/>
            <a:chExt cx="2080828" cy="729949"/>
          </a:xfrm>
          <a:solidFill>
            <a:srgbClr val="C00000"/>
          </a:solidFill>
        </p:grpSpPr>
        <p:cxnSp>
          <p:nvCxnSpPr>
            <p:cNvPr id="8" name="曲线连接符 7">
              <a:extLst>
                <a:ext uri="{FF2B5EF4-FFF2-40B4-BE49-F238E27FC236}">
                  <a16:creationId xmlns:a16="http://schemas.microsoft.com/office/drawing/2014/main" id="{356044E8-567C-F2C6-2255-EA2E8FC8FB1B}"/>
                </a:ext>
              </a:extLst>
            </p:cNvPr>
            <p:cNvCxnSpPr>
              <a:stCxn id="7" idx="0"/>
              <a:endCxn id="5" idx="0"/>
            </p:cNvCxnSpPr>
            <p:nvPr/>
          </p:nvCxnSpPr>
          <p:spPr>
            <a:xfrm rot="5400000" flipH="1" flipV="1">
              <a:off x="3224210" y="1566162"/>
              <a:ext cx="3413" cy="2080828"/>
            </a:xfrm>
            <a:prstGeom prst="curvedConnector3">
              <a:avLst>
                <a:gd name="adj1" fmla="val 6797920"/>
              </a:avLst>
            </a:prstGeom>
            <a:grpFill/>
            <a:ln w="38100">
              <a:solidFill>
                <a:srgbClr val="C00000"/>
              </a:solidFill>
              <a:headEnd type="none" w="med" len="med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FB8BD5C-8C61-5A12-B108-B04A0D58CB66}"/>
                </a:ext>
              </a:extLst>
            </p:cNvPr>
            <p:cNvSpPr txBox="1"/>
            <p:nvPr/>
          </p:nvSpPr>
          <p:spPr>
            <a:xfrm>
              <a:off x="2575676" y="1878333"/>
              <a:ext cx="1313180" cy="430887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200" dirty="0">
                  <a:solidFill>
                    <a:schemeClr val="bg1"/>
                  </a:solidFill>
                </a:rPr>
                <a:t>颜色更深</a:t>
              </a:r>
            </a:p>
          </p:txBody>
        </p:sp>
      </p:grpSp>
      <p:grpSp>
        <p:nvGrpSpPr>
          <p:cNvPr id="9" name="组合 22">
            <a:extLst>
              <a:ext uri="{FF2B5EF4-FFF2-40B4-BE49-F238E27FC236}">
                <a16:creationId xmlns:a16="http://schemas.microsoft.com/office/drawing/2014/main" id="{A70233D7-493C-EE50-B988-AEB306578E2A}"/>
              </a:ext>
            </a:extLst>
          </p:cNvPr>
          <p:cNvGrpSpPr/>
          <p:nvPr/>
        </p:nvGrpSpPr>
        <p:grpSpPr>
          <a:xfrm>
            <a:off x="2191852" y="3725861"/>
            <a:ext cx="2080828" cy="801388"/>
            <a:chOff x="2191852" y="3725861"/>
            <a:chExt cx="2080828" cy="801388"/>
          </a:xfrm>
          <a:solidFill>
            <a:srgbClr val="C00000"/>
          </a:solidFill>
        </p:grpSpPr>
        <p:cxnSp>
          <p:nvCxnSpPr>
            <p:cNvPr id="10" name="曲线连接符 9">
              <a:extLst>
                <a:ext uri="{FF2B5EF4-FFF2-40B4-BE49-F238E27FC236}">
                  <a16:creationId xmlns:a16="http://schemas.microsoft.com/office/drawing/2014/main" id="{526049D3-EE71-7BFD-E6BF-E316E17657B6}"/>
                </a:ext>
              </a:extLst>
            </p:cNvPr>
            <p:cNvCxnSpPr>
              <a:stCxn id="7" idx="4"/>
              <a:endCxn id="5" idx="4"/>
            </p:cNvCxnSpPr>
            <p:nvPr/>
          </p:nvCxnSpPr>
          <p:spPr>
            <a:xfrm rot="16200000" flipH="1">
              <a:off x="3225916" y="2691797"/>
              <a:ext cx="12700" cy="2080828"/>
            </a:xfrm>
            <a:prstGeom prst="curvedConnector3">
              <a:avLst>
                <a:gd name="adj1" fmla="val 1800000"/>
              </a:avLst>
            </a:prstGeom>
            <a:grpFill/>
            <a:ln w="38100">
              <a:solidFill>
                <a:srgbClr val="C00000"/>
              </a:solidFill>
              <a:headEnd type="none" w="med" len="med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82BBD66-99E1-6FE3-C81C-36D5DB921AC2}"/>
                </a:ext>
              </a:extLst>
            </p:cNvPr>
            <p:cNvSpPr txBox="1"/>
            <p:nvPr/>
          </p:nvSpPr>
          <p:spPr>
            <a:xfrm>
              <a:off x="2569326" y="4065584"/>
              <a:ext cx="1338828" cy="461665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200" dirty="0">
                  <a:solidFill>
                    <a:schemeClr val="bg1"/>
                  </a:solidFill>
                </a:rPr>
                <a:t>根蒂更</a:t>
              </a:r>
              <a:r>
                <a:rPr lang="zh-CN" altLang="en-US" sz="2400" dirty="0">
                  <a:solidFill>
                    <a:schemeClr val="bg1"/>
                  </a:solidFill>
                </a:rPr>
                <a:t>蜷</a:t>
              </a:r>
              <a:endParaRPr lang="zh-CN" altLang="en-US" sz="2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23">
            <a:extLst>
              <a:ext uri="{FF2B5EF4-FFF2-40B4-BE49-F238E27FC236}">
                <a16:creationId xmlns:a16="http://schemas.microsoft.com/office/drawing/2014/main" id="{561F474D-ECE1-2E70-3961-FF1C4E06D1DB}"/>
              </a:ext>
            </a:extLst>
          </p:cNvPr>
          <p:cNvGrpSpPr/>
          <p:nvPr/>
        </p:nvGrpSpPr>
        <p:grpSpPr>
          <a:xfrm>
            <a:off x="5210827" y="2855213"/>
            <a:ext cx="2147725" cy="626653"/>
            <a:chOff x="5210827" y="2855213"/>
            <a:chExt cx="2147725" cy="626653"/>
          </a:xfrm>
          <a:solidFill>
            <a:srgbClr val="C00000"/>
          </a:solidFill>
        </p:grpSpPr>
        <p:sp>
          <p:nvSpPr>
            <p:cNvPr id="20" name="右箭头 19">
              <a:extLst>
                <a:ext uri="{FF2B5EF4-FFF2-40B4-BE49-F238E27FC236}">
                  <a16:creationId xmlns:a16="http://schemas.microsoft.com/office/drawing/2014/main" id="{08A387A1-7ADF-D330-C523-9CF839A5877E}"/>
                </a:ext>
              </a:extLst>
            </p:cNvPr>
            <p:cNvSpPr/>
            <p:nvPr/>
          </p:nvSpPr>
          <p:spPr>
            <a:xfrm>
              <a:off x="5210827" y="2855213"/>
              <a:ext cx="1041222" cy="626653"/>
            </a:xfrm>
            <a:prstGeom prst="rightArrow">
              <a:avLst>
                <a:gd name="adj1" fmla="val 50000"/>
                <a:gd name="adj2" fmla="val 135952"/>
              </a:avLst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492FB2F-2EF1-4C98-4AA4-07BC833E993F}"/>
                </a:ext>
              </a:extLst>
            </p:cNvPr>
            <p:cNvSpPr txBox="1"/>
            <p:nvPr/>
          </p:nvSpPr>
          <p:spPr>
            <a:xfrm>
              <a:off x="6417269" y="2983873"/>
              <a:ext cx="941283" cy="369332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dirty="0">
                  <a:solidFill>
                    <a:schemeClr val="bg1"/>
                  </a:solidFill>
                </a:rPr>
                <a:t>1</a:t>
              </a:r>
              <a:r>
                <a:rPr lang="zh-CN" altLang="en-US" dirty="0">
                  <a:solidFill>
                    <a:schemeClr val="bg1"/>
                  </a:solidFill>
                </a:rPr>
                <a:t>比</a:t>
              </a:r>
              <a:r>
                <a:rPr lang="en-US" altLang="zh-CN" dirty="0">
                  <a:solidFill>
                    <a:schemeClr val="bg1"/>
                  </a:solidFill>
                </a:rPr>
                <a:t>2</a:t>
              </a:r>
              <a:r>
                <a:rPr lang="zh-CN" altLang="en-US" dirty="0">
                  <a:solidFill>
                    <a:schemeClr val="bg1"/>
                  </a:solidFill>
                </a:rPr>
                <a:t>好</a:t>
              </a:r>
            </a:p>
          </p:txBody>
        </p:sp>
      </p:grpSp>
      <p:graphicFrame>
        <p:nvGraphicFramePr>
          <p:cNvPr id="25" name="Object 647">
            <a:extLst>
              <a:ext uri="{FF2B5EF4-FFF2-40B4-BE49-F238E27FC236}">
                <a16:creationId xmlns:a16="http://schemas.microsoft.com/office/drawing/2014/main" id="{C5CEC4B5-5F7A-926A-0573-FC288682002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8188" y="5586413"/>
          <a:ext cx="8139112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3" imgW="89687400" imgH="4521200" progId="">
                  <p:embed/>
                </p:oleObj>
              </mc:Choice>
              <mc:Fallback>
                <p:oleObj name="Formula" r:id="rId3" imgW="89687400" imgH="4521200" progId="">
                  <p:embed/>
                  <p:pic>
                    <p:nvPicPr>
                      <p:cNvPr id="25" name="Object 647">
                        <a:extLst>
                          <a:ext uri="{FF2B5EF4-FFF2-40B4-BE49-F238E27FC236}">
                            <a16:creationId xmlns:a16="http://schemas.microsoft.com/office/drawing/2014/main" id="{C5CEC4B5-5F7A-926A-0573-FC288682002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8188" y="5586413"/>
                        <a:ext cx="8139112" cy="411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648">
            <a:extLst>
              <a:ext uri="{FF2B5EF4-FFF2-40B4-BE49-F238E27FC236}">
                <a16:creationId xmlns:a16="http://schemas.microsoft.com/office/drawing/2014/main" id="{6379E569-733B-00DD-901B-DF4C20A9A8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509576"/>
              </p:ext>
            </p:extLst>
          </p:nvPr>
        </p:nvGraphicFramePr>
        <p:xfrm>
          <a:off x="1734202" y="6064213"/>
          <a:ext cx="6953250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5" imgW="76593700" imgH="4521200" progId="">
                  <p:embed/>
                </p:oleObj>
              </mc:Choice>
              <mc:Fallback>
                <p:oleObj name="Formula" r:id="rId5" imgW="76593700" imgH="4521200" progId="">
                  <p:embed/>
                  <p:pic>
                    <p:nvPicPr>
                      <p:cNvPr id="17" name="Object 648">
                        <a:extLst>
                          <a:ext uri="{FF2B5EF4-FFF2-40B4-BE49-F238E27FC236}">
                            <a16:creationId xmlns:a16="http://schemas.microsoft.com/office/drawing/2014/main" id="{6379E569-733B-00DD-901B-DF4C20A9A8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34202" y="6064213"/>
                        <a:ext cx="6953250" cy="411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FFD9F6B8-EE1D-E95D-50AF-6715CACD6A9C}"/>
              </a:ext>
            </a:extLst>
          </p:cNvPr>
          <p:cNvSpPr txBox="1"/>
          <p:nvPr/>
        </p:nvSpPr>
        <p:spPr>
          <a:xfrm>
            <a:off x="2725738" y="5248275"/>
            <a:ext cx="3186112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 b="1">
                <a:solidFill>
                  <a:srgbClr val="C00000"/>
                </a:solidFill>
              </a:rPr>
              <a:t>一般情况下可以省略全称量词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DBFAE6-84C2-6B62-8B89-4166507A9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4.</a:t>
            </a:r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一阶规则学习</a:t>
            </a:r>
          </a:p>
        </p:txBody>
      </p:sp>
      <p:graphicFrame>
        <p:nvGraphicFramePr>
          <p:cNvPr id="13314" name="Object 947">
            <a:extLst>
              <a:ext uri="{FF2B5EF4-FFF2-40B4-BE49-F238E27FC236}">
                <a16:creationId xmlns:a16="http://schemas.microsoft.com/office/drawing/2014/main" id="{923C151C-949E-7844-9DE1-E703E74D29F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0350" y="1230313"/>
          <a:ext cx="4603750" cy="2600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87858600" imgH="49606200" progId="">
                  <p:embed/>
                </p:oleObj>
              </mc:Choice>
              <mc:Fallback>
                <p:oleObj name="Formula" r:id="rId2" imgW="87858600" imgH="49606200" progId="">
                  <p:embed/>
                  <p:pic>
                    <p:nvPicPr>
                      <p:cNvPr id="13314" name="Object 947">
                        <a:extLst>
                          <a:ext uri="{FF2B5EF4-FFF2-40B4-BE49-F238E27FC236}">
                            <a16:creationId xmlns:a16="http://schemas.microsoft.com/office/drawing/2014/main" id="{923C151C-949E-7844-9DE1-E703E74D29F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0350" y="1230313"/>
                        <a:ext cx="4603750" cy="2600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5" name="Object 948">
            <a:extLst>
              <a:ext uri="{FF2B5EF4-FFF2-40B4-BE49-F238E27FC236}">
                <a16:creationId xmlns:a16="http://schemas.microsoft.com/office/drawing/2014/main" id="{DDD4A295-947D-C1C9-FF97-9EE6C89EFC4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38500" y="3843338"/>
          <a:ext cx="5710238" cy="2419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4" imgW="116890800" imgH="49530000" progId="">
                  <p:embed/>
                </p:oleObj>
              </mc:Choice>
              <mc:Fallback>
                <p:oleObj name="Formula" r:id="rId4" imgW="116890800" imgH="49530000" progId="">
                  <p:embed/>
                  <p:pic>
                    <p:nvPicPr>
                      <p:cNvPr id="13315" name="Object 948">
                        <a:extLst>
                          <a:ext uri="{FF2B5EF4-FFF2-40B4-BE49-F238E27FC236}">
                            <a16:creationId xmlns:a16="http://schemas.microsoft.com/office/drawing/2014/main" id="{DDD4A295-947D-C1C9-FF97-9EE6C89EFC4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8500" y="3843338"/>
                        <a:ext cx="5710238" cy="2419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7D0ECECE-DD19-C96B-B824-1E48278DC4BF}"/>
              </a:ext>
            </a:extLst>
          </p:cNvPr>
          <p:cNvSpPr txBox="1"/>
          <p:nvPr/>
        </p:nvSpPr>
        <p:spPr>
          <a:xfrm>
            <a:off x="5353050" y="1141413"/>
            <a:ext cx="3387725" cy="6461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>
                <a:solidFill>
                  <a:srgbClr val="FFFFFF"/>
                </a:solidFill>
              </a:rPr>
              <a:t>属性</a:t>
            </a:r>
            <a:r>
              <a:rPr lang="en-US" altLang="zh-CN">
                <a:solidFill>
                  <a:srgbClr val="FFFFFF"/>
                </a:solidFill>
              </a:rPr>
              <a:t>-</a:t>
            </a:r>
            <a:r>
              <a:rPr lang="zh-CN" altLang="en-US">
                <a:solidFill>
                  <a:srgbClr val="FFFFFF"/>
                </a:solidFill>
              </a:rPr>
              <a:t>值</a:t>
            </a:r>
            <a:r>
              <a:rPr lang="en-US" altLang="zh-CN">
                <a:solidFill>
                  <a:srgbClr val="FFFFFF"/>
                </a:solidFill>
              </a:rPr>
              <a:t>(Attribute-value)</a:t>
            </a:r>
            <a:r>
              <a:rPr lang="zh-CN" altLang="en-US">
                <a:solidFill>
                  <a:srgbClr val="FFFFFF"/>
                </a:solidFill>
              </a:rPr>
              <a:t>数据</a:t>
            </a:r>
            <a:endParaRPr lang="en-US" altLang="zh-CN">
              <a:solidFill>
                <a:srgbClr val="FFFFFF"/>
              </a:solidFill>
            </a:endParaRPr>
          </a:p>
          <a:p>
            <a:r>
              <a:rPr lang="en-US" altLang="zh-CN">
                <a:solidFill>
                  <a:srgbClr val="FFFFFF"/>
                </a:solidFill>
              </a:rPr>
              <a:t>【</a:t>
            </a:r>
            <a:r>
              <a:rPr lang="zh-CN" altLang="en-US">
                <a:solidFill>
                  <a:srgbClr val="FFFFFF"/>
                </a:solidFill>
              </a:rPr>
              <a:t>命题逻辑</a:t>
            </a:r>
            <a:r>
              <a:rPr lang="en-US" altLang="zh-CN">
                <a:solidFill>
                  <a:srgbClr val="FFFFFF"/>
                </a:solidFill>
              </a:rPr>
              <a:t>】</a:t>
            </a: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F89FF7F-D685-5B23-EEDF-F45C7E2F6417}"/>
              </a:ext>
            </a:extLst>
          </p:cNvPr>
          <p:cNvSpPr txBox="1"/>
          <p:nvPr/>
        </p:nvSpPr>
        <p:spPr>
          <a:xfrm>
            <a:off x="260350" y="4868863"/>
            <a:ext cx="2684463" cy="646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>
                <a:solidFill>
                  <a:srgbClr val="FFFFFF"/>
                </a:solidFill>
              </a:rPr>
              <a:t>关系型</a:t>
            </a:r>
            <a:r>
              <a:rPr lang="en-US" altLang="zh-CN">
                <a:solidFill>
                  <a:srgbClr val="FFFFFF"/>
                </a:solidFill>
              </a:rPr>
              <a:t>(Relational)</a:t>
            </a:r>
            <a:r>
              <a:rPr lang="zh-CN" altLang="en-US">
                <a:solidFill>
                  <a:srgbClr val="FFFFFF"/>
                </a:solidFill>
              </a:rPr>
              <a:t>数据</a:t>
            </a:r>
            <a:endParaRPr lang="en-US" altLang="zh-CN">
              <a:solidFill>
                <a:srgbClr val="FFFFFF"/>
              </a:solidFill>
            </a:endParaRPr>
          </a:p>
          <a:p>
            <a:r>
              <a:rPr lang="en-US" altLang="zh-CN">
                <a:solidFill>
                  <a:srgbClr val="FFFFFF"/>
                </a:solidFill>
              </a:rPr>
              <a:t>【</a:t>
            </a:r>
            <a:r>
              <a:rPr lang="zh-CN" altLang="en-US">
                <a:solidFill>
                  <a:srgbClr val="FFFFFF"/>
                </a:solidFill>
              </a:rPr>
              <a:t>一阶逻辑</a:t>
            </a:r>
            <a:r>
              <a:rPr lang="en-US" altLang="zh-CN">
                <a:solidFill>
                  <a:srgbClr val="FFFFFF"/>
                </a:solidFill>
              </a:rPr>
              <a:t>】</a:t>
            </a:r>
            <a:endParaRPr lang="zh-CN" altLang="en-US">
              <a:solidFill>
                <a:srgbClr val="FFFFFF"/>
              </a:solidFill>
            </a:endParaRPr>
          </a:p>
        </p:txBody>
      </p:sp>
      <p:graphicFrame>
        <p:nvGraphicFramePr>
          <p:cNvPr id="13316" name="Object 949">
            <a:extLst>
              <a:ext uri="{FF2B5EF4-FFF2-40B4-BE49-F238E27FC236}">
                <a16:creationId xmlns:a16="http://schemas.microsoft.com/office/drawing/2014/main" id="{8C0BAA42-EC11-C932-C885-E9C17B8B8D6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30838" y="1890713"/>
          <a:ext cx="3230562" cy="1408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6" imgW="61607700" imgH="26847800" progId="">
                  <p:embed/>
                </p:oleObj>
              </mc:Choice>
              <mc:Fallback>
                <p:oleObj name="Formula" r:id="rId6" imgW="61607700" imgH="26847800" progId="">
                  <p:embed/>
                  <p:pic>
                    <p:nvPicPr>
                      <p:cNvPr id="13316" name="Object 949">
                        <a:extLst>
                          <a:ext uri="{FF2B5EF4-FFF2-40B4-BE49-F238E27FC236}">
                            <a16:creationId xmlns:a16="http://schemas.microsoft.com/office/drawing/2014/main" id="{8C0BAA42-EC11-C932-C885-E9C17B8B8D6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30838" y="1890713"/>
                        <a:ext cx="3230562" cy="1408112"/>
                      </a:xfrm>
                      <a:prstGeom prst="rect">
                        <a:avLst/>
                      </a:prstGeom>
                      <a:solidFill>
                        <a:srgbClr val="D1F0E3"/>
                      </a:solidFill>
                      <a:ln w="38100">
                        <a:solidFill>
                          <a:schemeClr val="accent2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B29F5CCD-0E89-CE00-04A5-7ED05470C5D8}"/>
              </a:ext>
            </a:extLst>
          </p:cNvPr>
          <p:cNvSpPr txBox="1"/>
          <p:nvPr/>
        </p:nvSpPr>
        <p:spPr>
          <a:xfrm>
            <a:off x="7764463" y="4697413"/>
            <a:ext cx="110807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>
                <a:solidFill>
                  <a:srgbClr val="FFFFFF"/>
                </a:solidFill>
              </a:rPr>
              <a:t>背景知识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66F8640-2CB7-A220-EAF0-33CF4C02890E}"/>
              </a:ext>
            </a:extLst>
          </p:cNvPr>
          <p:cNvSpPr txBox="1"/>
          <p:nvPr/>
        </p:nvSpPr>
        <p:spPr>
          <a:xfrm>
            <a:off x="8226425" y="5795963"/>
            <a:ext cx="646113" cy="36988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>
                <a:solidFill>
                  <a:srgbClr val="FFFFFF"/>
                </a:solidFill>
              </a:rPr>
              <a:t>样例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D13BBB-1C00-9DDB-E1B3-262472507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dirty="0"/>
              <a:t>FOIL</a:t>
            </a:r>
            <a:r>
              <a:rPr lang="en-US" altLang="zh-CN" sz="1800" b="0" dirty="0"/>
              <a:t>[Quinlan, 1990]</a:t>
            </a:r>
            <a:endParaRPr lang="zh-CN" altLang="en-US" sz="1800" b="0" dirty="0"/>
          </a:p>
        </p:txBody>
      </p:sp>
      <p:sp>
        <p:nvSpPr>
          <p:cNvPr id="14342" name="内容占位符 2">
            <a:extLst>
              <a:ext uri="{FF2B5EF4-FFF2-40B4-BE49-F238E27FC236}">
                <a16:creationId xmlns:a16="http://schemas.microsoft.com/office/drawing/2014/main" id="{8AD5164B-901A-FE2D-0613-FF49C0E56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t>序贯覆盖生成规则集</a:t>
            </a:r>
            <a:endParaRPr lang="en-US" altLang="zh-CN"/>
          </a:p>
          <a:p>
            <a:pPr indent="-358775"/>
            <a:r>
              <a:t>自顶向下学习单条规则</a:t>
            </a:r>
            <a:endParaRPr lang="en-US" altLang="zh-CN"/>
          </a:p>
          <a:p>
            <a:pPr lvl="1" indent="-358775"/>
            <a:r>
              <a:rPr lang="zh-CN" altLang="en-US"/>
              <a:t>候选文字需考虑所有可能的选项</a:t>
            </a:r>
            <a:endParaRPr lang="en-US" altLang="zh-CN"/>
          </a:p>
          <a:p>
            <a:pPr lvl="1" indent="-358775"/>
            <a:endParaRPr lang="en-US" altLang="zh-CN"/>
          </a:p>
          <a:p>
            <a:pPr lvl="1" indent="-358775"/>
            <a:endParaRPr lang="en-US" altLang="zh-CN"/>
          </a:p>
          <a:p>
            <a:pPr lvl="1" indent="-358775"/>
            <a:endParaRPr lang="en-US" altLang="zh-CN"/>
          </a:p>
          <a:p>
            <a:pPr lvl="1" indent="-358775"/>
            <a:endParaRPr lang="en-US" altLang="zh-CN"/>
          </a:p>
          <a:p>
            <a:pPr lvl="1" indent="-358775"/>
            <a:endParaRPr lang="en-US" altLang="zh-CN"/>
          </a:p>
          <a:p>
            <a:pPr lvl="1" indent="-358775"/>
            <a:r>
              <a:rPr lang="zh-CN" altLang="en-US"/>
              <a:t>规则生长的评判标准为</a:t>
            </a:r>
            <a:r>
              <a:rPr lang="en-US" altLang="zh-CN"/>
              <a:t>FOIL</a:t>
            </a:r>
            <a:r>
              <a:rPr lang="zh-CN" altLang="en-US"/>
              <a:t>增益</a:t>
            </a:r>
            <a:endParaRPr lang="en-US" altLang="zh-CN"/>
          </a:p>
          <a:p>
            <a:pPr lvl="1" indent="-358775"/>
            <a:endParaRPr lang="en-US" altLang="zh-CN"/>
          </a:p>
          <a:p>
            <a:pPr lvl="1" indent="-358775"/>
            <a:endParaRPr lang="en-US" altLang="zh-CN"/>
          </a:p>
          <a:p>
            <a:pPr lvl="1" indent="-358775"/>
            <a:endParaRPr lang="en-US" altLang="zh-CN"/>
          </a:p>
          <a:p>
            <a:pPr indent="-358775"/>
            <a:r>
              <a:t>后剪枝优化规则集</a:t>
            </a:r>
          </a:p>
        </p:txBody>
      </p:sp>
      <p:graphicFrame>
        <p:nvGraphicFramePr>
          <p:cNvPr id="14338" name="Object 921">
            <a:extLst>
              <a:ext uri="{FF2B5EF4-FFF2-40B4-BE49-F238E27FC236}">
                <a16:creationId xmlns:a16="http://schemas.microsoft.com/office/drawing/2014/main" id="{A930CC5E-4D63-0D8B-906D-55337618EC0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0075" y="2941638"/>
          <a:ext cx="1525588" cy="309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22148800" imgH="4483100" progId="">
                  <p:embed/>
                </p:oleObj>
              </mc:Choice>
              <mc:Fallback>
                <p:oleObj name="Formula" r:id="rId2" imgW="22148800" imgH="4483100" progId="">
                  <p:embed/>
                  <p:pic>
                    <p:nvPicPr>
                      <p:cNvPr id="14338" name="Object 921">
                        <a:extLst>
                          <a:ext uri="{FF2B5EF4-FFF2-40B4-BE49-F238E27FC236}">
                            <a16:creationId xmlns:a16="http://schemas.microsoft.com/office/drawing/2014/main" id="{A930CC5E-4D63-0D8B-906D-55337618EC0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0075" y="2941638"/>
                        <a:ext cx="1525588" cy="309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组合 9">
            <a:extLst>
              <a:ext uri="{FF2B5EF4-FFF2-40B4-BE49-F238E27FC236}">
                <a16:creationId xmlns:a16="http://schemas.microsoft.com/office/drawing/2014/main" id="{209EAF2B-D584-DFF7-B027-1B2B501D8673}"/>
              </a:ext>
            </a:extLst>
          </p:cNvPr>
          <p:cNvGrpSpPr>
            <a:grpSpLocks/>
          </p:cNvGrpSpPr>
          <p:nvPr/>
        </p:nvGrpSpPr>
        <p:grpSpPr bwMode="auto">
          <a:xfrm>
            <a:off x="2193925" y="2508250"/>
            <a:ext cx="6683375" cy="1176338"/>
            <a:chOff x="2193620" y="2508343"/>
            <a:chExt cx="6683680" cy="1176848"/>
          </a:xfrm>
        </p:grpSpPr>
        <p:graphicFrame>
          <p:nvGraphicFramePr>
            <p:cNvPr id="14339" name="Object 922">
              <a:extLst>
                <a:ext uri="{FF2B5EF4-FFF2-40B4-BE49-F238E27FC236}">
                  <a16:creationId xmlns:a16="http://schemas.microsoft.com/office/drawing/2014/main" id="{ADBFB7CC-2C3E-291B-EBF4-5A8473B3A5F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537726" y="2508344"/>
            <a:ext cx="6339574" cy="11768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4" imgW="109804200" imgH="20370800" progId="">
                    <p:embed/>
                  </p:oleObj>
                </mc:Choice>
                <mc:Fallback>
                  <p:oleObj name="Formula" r:id="rId4" imgW="109804200" imgH="20370800" progId="">
                    <p:embed/>
                    <p:pic>
                      <p:nvPicPr>
                        <p:cNvPr id="14339" name="Object 922">
                          <a:extLst>
                            <a:ext uri="{FF2B5EF4-FFF2-40B4-BE49-F238E27FC236}">
                              <a16:creationId xmlns:a16="http://schemas.microsoft.com/office/drawing/2014/main" id="{ADBFB7CC-2C3E-291B-EBF4-5A8473B3A5F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537726" y="2508344"/>
                          <a:ext cx="6339574" cy="11768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" name="左大括号 5">
              <a:extLst>
                <a:ext uri="{FF2B5EF4-FFF2-40B4-BE49-F238E27FC236}">
                  <a16:creationId xmlns:a16="http://schemas.microsoft.com/office/drawing/2014/main" id="{FC311DF8-1304-8D9A-73C4-CFC9A3DDD9E2}"/>
                </a:ext>
              </a:extLst>
            </p:cNvPr>
            <p:cNvSpPr/>
            <p:nvPr/>
          </p:nvSpPr>
          <p:spPr>
            <a:xfrm>
              <a:off x="2193620" y="2508343"/>
              <a:ext cx="344504" cy="1176848"/>
            </a:xfrm>
            <a:prstGeom prst="leftBrace">
              <a:avLst>
                <a:gd name="adj1" fmla="val 71095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9411FAC2-DA88-7D28-BF91-E974192F7EC7}"/>
              </a:ext>
            </a:extLst>
          </p:cNvPr>
          <p:cNvSpPr txBox="1"/>
          <p:nvPr/>
        </p:nvSpPr>
        <p:spPr>
          <a:xfrm>
            <a:off x="4719638" y="1181100"/>
            <a:ext cx="4338637" cy="12001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pPr>
              <a:buFont typeface="Wingdings" pitchFamily="2" charset="2"/>
              <a:buChar char="l"/>
            </a:pPr>
            <a:r>
              <a:rPr lang="zh-CN" altLang="en-US">
                <a:solidFill>
                  <a:srgbClr val="FFFFFF"/>
                </a:solidFill>
              </a:rPr>
              <a:t>能否引入新变量？</a:t>
            </a:r>
            <a:endParaRPr lang="en-US" altLang="zh-CN">
              <a:solidFill>
                <a:srgbClr val="FFFFFF"/>
              </a:solidFill>
            </a:endParaRPr>
          </a:p>
          <a:p>
            <a:pPr>
              <a:buFont typeface="Wingdings" pitchFamily="2" charset="2"/>
              <a:buChar char="l"/>
            </a:pPr>
            <a:r>
              <a:rPr lang="zh-CN" altLang="en-US">
                <a:solidFill>
                  <a:srgbClr val="FFFFFF"/>
                </a:solidFill>
              </a:rPr>
              <a:t>能否使用否定文字？</a:t>
            </a:r>
            <a:endParaRPr lang="en-US" altLang="zh-CN">
              <a:solidFill>
                <a:srgbClr val="FFFFFF"/>
              </a:solidFill>
            </a:endParaRPr>
          </a:p>
          <a:p>
            <a:pPr>
              <a:buFont typeface="Wingdings" pitchFamily="2" charset="2"/>
              <a:buChar char="l"/>
            </a:pPr>
            <a:r>
              <a:rPr lang="zh-CN" altLang="en-US">
                <a:solidFill>
                  <a:srgbClr val="FFFFFF"/>
                </a:solidFill>
              </a:rPr>
              <a:t>能否允许递归？</a:t>
            </a:r>
            <a:endParaRPr lang="en-US" altLang="zh-CN">
              <a:solidFill>
                <a:srgbClr val="FFFFFF"/>
              </a:solidFill>
            </a:endParaRPr>
          </a:p>
          <a:p>
            <a:pPr>
              <a:buFont typeface="Wingdings" pitchFamily="2" charset="2"/>
              <a:buChar char="l"/>
            </a:pPr>
            <a:r>
              <a:rPr lang="zh-CN" altLang="en-US">
                <a:solidFill>
                  <a:srgbClr val="FFFFFF"/>
                </a:solidFill>
              </a:rPr>
              <a:t>能否引入函数嵌套？：</a:t>
            </a:r>
            <a:r>
              <a:rPr lang="en-US" altLang="zh-CN">
                <a:solidFill>
                  <a:srgbClr val="FFFFFF"/>
                </a:solidFill>
              </a:rPr>
              <a:t>p(f(f…(f(X))))</a:t>
            </a:r>
          </a:p>
        </p:txBody>
      </p:sp>
      <p:graphicFrame>
        <p:nvGraphicFramePr>
          <p:cNvPr id="9" name="Object 923">
            <a:extLst>
              <a:ext uri="{FF2B5EF4-FFF2-40B4-BE49-F238E27FC236}">
                <a16:creationId xmlns:a16="http://schemas.microsoft.com/office/drawing/2014/main" id="{C81CBC38-2798-8708-6C59-4F30F3C5619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71588" y="4497388"/>
          <a:ext cx="6872287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6" imgW="74777600" imgH="8953500" progId="">
                  <p:embed/>
                </p:oleObj>
              </mc:Choice>
              <mc:Fallback>
                <p:oleObj name="Formula" r:id="rId6" imgW="74777600" imgH="8953500" progId="">
                  <p:embed/>
                  <p:pic>
                    <p:nvPicPr>
                      <p:cNvPr id="9" name="Object 923">
                        <a:extLst>
                          <a:ext uri="{FF2B5EF4-FFF2-40B4-BE49-F238E27FC236}">
                            <a16:creationId xmlns:a16="http://schemas.microsoft.com/office/drawing/2014/main" id="{C81CBC38-2798-8708-6C59-4F30F3C5619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1588" y="4497388"/>
                        <a:ext cx="6872287" cy="820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F5A9AC-9191-1DEC-13A0-9DE5D5F5F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5.</a:t>
            </a:r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归纳逻辑程序</a:t>
            </a:r>
            <a:r>
              <a:rPr lang="en-US" altLang="zh-CN" sz="1800" b="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[</a:t>
            </a:r>
            <a:r>
              <a:rPr lang="en-US" altLang="zh-CN" sz="1800" b="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Muggleton</a:t>
            </a:r>
            <a:r>
              <a:rPr lang="en-US" altLang="zh-CN" sz="1800" b="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, 1991]</a:t>
            </a:r>
            <a:endParaRPr lang="zh-CN" altLang="en-US" sz="1800" b="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E2E467-BEA4-0B28-7FC4-0D919F4F3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/>
          </a:bodyPr>
          <a:lstStyle/>
          <a:p>
            <a:pPr indent="-358775"/>
            <a:r>
              <a:t>目标：完备地学习一阶规则（</a:t>
            </a:r>
            <a:r>
              <a:rPr lang="en-US" altLang="zh-CN"/>
              <a:t>Horn</a:t>
            </a:r>
            <a:r>
              <a:t>子句）</a:t>
            </a:r>
            <a:endParaRPr lang="en-US" altLang="zh-CN"/>
          </a:p>
          <a:p>
            <a:pPr indent="-358775"/>
            <a:r>
              <a:t>仍然以</a:t>
            </a:r>
            <a:r>
              <a:rPr>
                <a:solidFill>
                  <a:srgbClr val="C00000"/>
                </a:solidFill>
              </a:rPr>
              <a:t>序贯覆盖</a:t>
            </a:r>
            <a:r>
              <a:t>方法学习规则集</a:t>
            </a:r>
            <a:endParaRPr lang="en-US" altLang="zh-CN"/>
          </a:p>
          <a:p>
            <a:pPr indent="-358775"/>
            <a:r>
              <a:t>一般采用</a:t>
            </a:r>
            <a:r>
              <a:rPr>
                <a:solidFill>
                  <a:srgbClr val="C00000"/>
                </a:solidFill>
              </a:rPr>
              <a:t>自底向上</a:t>
            </a:r>
            <a:r>
              <a:t>策略学习单条规则</a:t>
            </a:r>
            <a:endParaRPr lang="en-US" altLang="zh-CN"/>
          </a:p>
          <a:p>
            <a:pPr lvl="1" indent="-358775"/>
            <a:r>
              <a:rPr lang="zh-CN" altLang="en-US"/>
              <a:t>不需要列举所有可能的候选规则</a:t>
            </a:r>
            <a:endParaRPr lang="en-US" altLang="zh-CN"/>
          </a:p>
          <a:p>
            <a:pPr lvl="1" indent="-358775"/>
            <a:r>
              <a:rPr lang="zh-CN" altLang="en-US"/>
              <a:t>对目标概念的搜索维持在样例附近的局部区域</a:t>
            </a:r>
            <a:endParaRPr lang="en-US" altLang="zh-CN"/>
          </a:p>
          <a:p>
            <a:pPr lvl="1" indent="-358775"/>
            <a:r>
              <a:rPr lang="zh-CN" altLang="en-US"/>
              <a:t>自顶向下策略的搜索空间对于规则长度呈指数级增长</a:t>
            </a:r>
            <a:endParaRPr lang="en-US" altLang="zh-CN"/>
          </a:p>
          <a:p>
            <a:pPr indent="-358775"/>
            <a:endParaRPr lang="en-US" altLang="zh-C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40AACD-59D6-5697-DB72-FDFC18EF6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zh-CN" altLang="en-US" dirty="0"/>
              <a:t>最小一般泛化</a:t>
            </a:r>
            <a:r>
              <a:rPr lang="en-US" altLang="zh-CN" dirty="0"/>
              <a:t>(LGG)</a:t>
            </a:r>
            <a:r>
              <a:rPr lang="en-US" altLang="zh-CN" sz="1800" b="0" dirty="0"/>
              <a:t>[</a:t>
            </a:r>
            <a:r>
              <a:rPr lang="en-US" altLang="zh-CN" sz="1800" b="0" dirty="0" err="1"/>
              <a:t>Plotkin</a:t>
            </a:r>
            <a:r>
              <a:rPr lang="en-US" altLang="zh-CN" sz="1800" b="0" dirty="0"/>
              <a:t>, 1970]</a:t>
            </a:r>
            <a:endParaRPr lang="zh-CN" altLang="en-US" sz="1800" b="0" dirty="0"/>
          </a:p>
        </p:txBody>
      </p:sp>
      <p:sp>
        <p:nvSpPr>
          <p:cNvPr id="15366" name="内容占位符 2">
            <a:extLst>
              <a:ext uri="{FF2B5EF4-FFF2-40B4-BE49-F238E27FC236}">
                <a16:creationId xmlns:a16="http://schemas.microsoft.com/office/drawing/2014/main" id="{E7E6844B-716C-129B-4B47-2606EDD55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rPr dirty="0"/>
              <a:t>“泛化”：将覆盖率低的规则变换为覆盖率高的规则</a:t>
            </a:r>
            <a:endParaRPr lang="en-US" altLang="zh-CN" dirty="0"/>
          </a:p>
          <a:p>
            <a:pPr indent="-358775"/>
            <a:r>
              <a:rPr dirty="0"/>
              <a:t>“一般”：覆盖率尽可能高</a:t>
            </a:r>
            <a:endParaRPr lang="en-US" altLang="zh-CN" dirty="0"/>
          </a:p>
          <a:p>
            <a:pPr indent="-358775"/>
            <a:r>
              <a:rPr dirty="0"/>
              <a:t>“最小”：变换时对原规则的改动尽可能小</a:t>
            </a:r>
            <a:endParaRPr lang="en-US" altLang="zh-CN" dirty="0"/>
          </a:p>
          <a:p>
            <a:pPr indent="-358775"/>
            <a:r>
              <a:rPr dirty="0"/>
              <a:t>寻找两条规则</a:t>
            </a:r>
            <a:r>
              <a:rPr lang="en-US" altLang="zh-CN" dirty="0"/>
              <a:t>LGG</a:t>
            </a:r>
            <a:r>
              <a:rPr dirty="0"/>
              <a:t>的步骤：</a:t>
            </a:r>
            <a:endParaRPr lang="en-US" altLang="zh-CN" dirty="0"/>
          </a:p>
          <a:p>
            <a:pPr lvl="1" indent="-358775"/>
            <a:r>
              <a:rPr lang="zh-CN" altLang="en-US" dirty="0"/>
              <a:t>找出两条规则中涉及相同谓词的文字</a:t>
            </a:r>
            <a:endParaRPr lang="en-US" altLang="zh-CN" dirty="0"/>
          </a:p>
          <a:p>
            <a:pPr lvl="1" indent="-358775"/>
            <a:r>
              <a:rPr lang="zh-CN" altLang="en-US" dirty="0"/>
              <a:t>考察谓词后括号里的项：</a:t>
            </a:r>
            <a:endParaRPr lang="en-US" altLang="zh-CN" dirty="0"/>
          </a:p>
          <a:p>
            <a:pPr lvl="2" indent="-358775"/>
            <a:r>
              <a:rPr lang="en-US" altLang="zh-CN" dirty="0"/>
              <a:t> </a:t>
            </a:r>
          </a:p>
          <a:p>
            <a:pPr lvl="2" indent="-358775"/>
            <a:r>
              <a:rPr lang="en-US" altLang="zh-CN" dirty="0"/>
              <a:t> </a:t>
            </a:r>
          </a:p>
          <a:p>
            <a:pPr lvl="3" indent="-358775"/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s, 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不是</a:t>
            </a:r>
            <a:r>
              <a:rPr lang="zh-CN" altLang="en-US" dirty="0"/>
              <a:t>谓词相同的项，则                  </a:t>
            </a:r>
            <a:r>
              <a:rPr lang="en-US" altLang="zh-CN" dirty="0"/>
              <a:t>         </a:t>
            </a:r>
            <a:r>
              <a:rPr lang="zh-CN" altLang="en-US" dirty="0"/>
              <a:t>，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zh-CN" altLang="en-US" dirty="0"/>
              <a:t>为任意未出现过的变量</a:t>
            </a:r>
            <a:endParaRPr lang="en-US" altLang="zh-CN" dirty="0"/>
          </a:p>
          <a:p>
            <a:pPr lvl="3" indent="-358775"/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s, t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为谓词相同的项，递归考察其括号内的项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358775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删除没有相同谓词出现的文字</a:t>
            </a:r>
            <a:endParaRPr lang="zh-CN" altLang="en-US" dirty="0"/>
          </a:p>
        </p:txBody>
      </p:sp>
      <p:graphicFrame>
        <p:nvGraphicFramePr>
          <p:cNvPr id="15362" name="Object 848">
            <a:extLst>
              <a:ext uri="{FF2B5EF4-FFF2-40B4-BE49-F238E27FC236}">
                <a16:creationId xmlns:a16="http://schemas.microsoft.com/office/drawing/2014/main" id="{B45790A7-05A7-DC71-69BB-9CC0862A1E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7267414"/>
              </p:ext>
            </p:extLst>
          </p:nvPr>
        </p:nvGraphicFramePr>
        <p:xfrm>
          <a:off x="1362075" y="4366155"/>
          <a:ext cx="1439863" cy="290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21107400" imgH="4254500" progId="">
                  <p:embed/>
                </p:oleObj>
              </mc:Choice>
              <mc:Fallback>
                <p:oleObj name="Formula" r:id="rId2" imgW="21107400" imgH="4254500" progId="">
                  <p:embed/>
                  <p:pic>
                    <p:nvPicPr>
                      <p:cNvPr id="15362" name="Object 848">
                        <a:extLst>
                          <a:ext uri="{FF2B5EF4-FFF2-40B4-BE49-F238E27FC236}">
                            <a16:creationId xmlns:a16="http://schemas.microsoft.com/office/drawing/2014/main" id="{B45790A7-05A7-DC71-69BB-9CC0862A1EE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62075" y="4366155"/>
                        <a:ext cx="1439863" cy="290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3" name="Object 849">
            <a:extLst>
              <a:ext uri="{FF2B5EF4-FFF2-40B4-BE49-F238E27FC236}">
                <a16:creationId xmlns:a16="http://schemas.microsoft.com/office/drawing/2014/main" id="{CC670E03-7A88-50D4-38E6-56BCE24169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6022894"/>
              </p:ext>
            </p:extLst>
          </p:nvPr>
        </p:nvGraphicFramePr>
        <p:xfrm>
          <a:off x="1362075" y="4848755"/>
          <a:ext cx="1690688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4" imgW="24765000" imgH="4254500" progId="">
                  <p:embed/>
                </p:oleObj>
              </mc:Choice>
              <mc:Fallback>
                <p:oleObj name="Formula" r:id="rId4" imgW="24765000" imgH="4254500" progId="">
                  <p:embed/>
                  <p:pic>
                    <p:nvPicPr>
                      <p:cNvPr id="15363" name="Object 849">
                        <a:extLst>
                          <a:ext uri="{FF2B5EF4-FFF2-40B4-BE49-F238E27FC236}">
                            <a16:creationId xmlns:a16="http://schemas.microsoft.com/office/drawing/2014/main" id="{CC670E03-7A88-50D4-38E6-56BCE241698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62075" y="4848755"/>
                        <a:ext cx="1690688" cy="292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4" name="Object 850">
            <a:extLst>
              <a:ext uri="{FF2B5EF4-FFF2-40B4-BE49-F238E27FC236}">
                <a16:creationId xmlns:a16="http://schemas.microsoft.com/office/drawing/2014/main" id="{3A59C95C-297C-0548-52E2-FC2195D914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9842392"/>
              </p:ext>
            </p:extLst>
          </p:nvPr>
        </p:nvGraphicFramePr>
        <p:xfrm>
          <a:off x="3795711" y="5158847"/>
          <a:ext cx="1393825" cy="25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6" imgW="23063200" imgH="4254500" progId="">
                  <p:embed/>
                </p:oleObj>
              </mc:Choice>
              <mc:Fallback>
                <p:oleObj name="Formula" r:id="rId6" imgW="23063200" imgH="4254500" progId="">
                  <p:embed/>
                  <p:pic>
                    <p:nvPicPr>
                      <p:cNvPr id="15364" name="Object 850">
                        <a:extLst>
                          <a:ext uri="{FF2B5EF4-FFF2-40B4-BE49-F238E27FC236}">
                            <a16:creationId xmlns:a16="http://schemas.microsoft.com/office/drawing/2014/main" id="{3A59C95C-297C-0548-52E2-FC2195D9149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95711" y="5158847"/>
                        <a:ext cx="1393825" cy="257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1FAC52-E837-378B-C1F6-8C487F668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zh-CN" altLang="en-US" dirty="0"/>
              <a:t>最小一般泛化</a:t>
            </a:r>
            <a:r>
              <a:rPr lang="en-US" altLang="zh-CN" dirty="0"/>
              <a:t>(LGG)</a:t>
            </a:r>
            <a:r>
              <a:rPr lang="en-US" altLang="zh-CN" sz="1800" b="0" dirty="0"/>
              <a:t>[</a:t>
            </a:r>
            <a:r>
              <a:rPr lang="en-US" altLang="zh-CN" sz="1800" b="0" dirty="0" err="1"/>
              <a:t>Plotkin</a:t>
            </a:r>
            <a:r>
              <a:rPr lang="en-US" altLang="zh-CN" sz="1800" b="0" dirty="0"/>
              <a:t>, 1970]</a:t>
            </a:r>
            <a:endParaRPr lang="zh-CN" altLang="en-US" sz="1800" b="0" dirty="0"/>
          </a:p>
        </p:txBody>
      </p:sp>
      <p:graphicFrame>
        <p:nvGraphicFramePr>
          <p:cNvPr id="16386" name="Object 2109">
            <a:extLst>
              <a:ext uri="{FF2B5EF4-FFF2-40B4-BE49-F238E27FC236}">
                <a16:creationId xmlns:a16="http://schemas.microsoft.com/office/drawing/2014/main" id="{09BD54CA-379A-F168-88CB-B2186B3914E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838" y="1344613"/>
          <a:ext cx="8150225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132740400" imgH="9842500" progId="">
                  <p:embed/>
                </p:oleObj>
              </mc:Choice>
              <mc:Fallback>
                <p:oleObj name="Formula" r:id="rId2" imgW="132740400" imgH="9842500" progId="">
                  <p:embed/>
                  <p:pic>
                    <p:nvPicPr>
                      <p:cNvPr id="16386" name="Object 2109">
                        <a:extLst>
                          <a:ext uri="{FF2B5EF4-FFF2-40B4-BE49-F238E27FC236}">
                            <a16:creationId xmlns:a16="http://schemas.microsoft.com/office/drawing/2014/main" id="{09BD54CA-379A-F168-88CB-B2186B3914E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838" y="1344613"/>
                        <a:ext cx="8150225" cy="606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组合 33">
            <a:extLst>
              <a:ext uri="{FF2B5EF4-FFF2-40B4-BE49-F238E27FC236}">
                <a16:creationId xmlns:a16="http://schemas.microsoft.com/office/drawing/2014/main" id="{4FD0375C-4FF1-815D-974C-D0613F7F43AE}"/>
              </a:ext>
            </a:extLst>
          </p:cNvPr>
          <p:cNvGrpSpPr>
            <a:grpSpLocks/>
          </p:cNvGrpSpPr>
          <p:nvPr/>
        </p:nvGrpSpPr>
        <p:grpSpPr bwMode="auto">
          <a:xfrm>
            <a:off x="722313" y="1344613"/>
            <a:ext cx="1714500" cy="1146175"/>
            <a:chOff x="722313" y="1345057"/>
            <a:chExt cx="1714500" cy="1145731"/>
          </a:xfrm>
        </p:grpSpPr>
        <p:sp>
          <p:nvSpPr>
            <p:cNvPr id="9" name="圆角矩形 8">
              <a:extLst>
                <a:ext uri="{FF2B5EF4-FFF2-40B4-BE49-F238E27FC236}">
                  <a16:creationId xmlns:a16="http://schemas.microsoft.com/office/drawing/2014/main" id="{8304F899-CF14-D726-E784-BDA2757FEE9E}"/>
                </a:ext>
              </a:extLst>
            </p:cNvPr>
            <p:cNvSpPr/>
            <p:nvPr/>
          </p:nvSpPr>
          <p:spPr>
            <a:xfrm>
              <a:off x="1474788" y="1345057"/>
              <a:ext cx="207962" cy="606190"/>
            </a:xfrm>
            <a:prstGeom prst="roundRect">
              <a:avLst/>
            </a:prstGeom>
            <a:solidFill>
              <a:srgbClr val="00398F">
                <a:alpha val="1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aphicFrame>
          <p:nvGraphicFramePr>
            <p:cNvPr id="16387" name="Object 2110">
              <a:extLst>
                <a:ext uri="{FF2B5EF4-FFF2-40B4-BE49-F238E27FC236}">
                  <a16:creationId xmlns:a16="http://schemas.microsoft.com/office/drawing/2014/main" id="{A76B789D-817F-3AEF-95D1-129FA2EC451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22313" y="2220913"/>
            <a:ext cx="1714500" cy="2698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4" imgW="27203400" imgH="4254500" progId="">
                    <p:embed/>
                  </p:oleObj>
                </mc:Choice>
                <mc:Fallback>
                  <p:oleObj name="Formula" r:id="rId4" imgW="27203400" imgH="4254500" progId="">
                    <p:embed/>
                    <p:pic>
                      <p:nvPicPr>
                        <p:cNvPr id="16387" name="Object 2110">
                          <a:extLst>
                            <a:ext uri="{FF2B5EF4-FFF2-40B4-BE49-F238E27FC236}">
                              <a16:creationId xmlns:a16="http://schemas.microsoft.com/office/drawing/2014/main" id="{A76B789D-817F-3AEF-95D1-129FA2EC451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22313" y="2220913"/>
                          <a:ext cx="1714500" cy="269875"/>
                        </a:xfrm>
                        <a:prstGeom prst="rect">
                          <a:avLst/>
                        </a:prstGeom>
                        <a:solidFill>
                          <a:srgbClr val="00398F">
                            <a:alpha val="10196"/>
                          </a:srgbClr>
                        </a:solidFill>
                        <a:ln w="9525">
                          <a:solidFill>
                            <a:schemeClr val="accent1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70FD3036-0D58-BF04-2176-E5848FA2D09F}"/>
                </a:ext>
              </a:extLst>
            </p:cNvPr>
            <p:cNvCxnSpPr>
              <a:stCxn id="9" idx="2"/>
              <a:endCxn id="10" idx="0"/>
            </p:cNvCxnSpPr>
            <p:nvPr/>
          </p:nvCxnSpPr>
          <p:spPr>
            <a:xfrm flipH="1">
              <a:off x="1577975" y="1951247"/>
              <a:ext cx="1588" cy="2697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6" name="Object 2111">
            <a:extLst>
              <a:ext uri="{FF2B5EF4-FFF2-40B4-BE49-F238E27FC236}">
                <a16:creationId xmlns:a16="http://schemas.microsoft.com/office/drawing/2014/main" id="{8DC1BDE0-9C97-6DD6-BDE1-673B57DBCD4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77950" y="4198938"/>
          <a:ext cx="6418263" cy="617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6" imgW="102362000" imgH="9842500" progId="">
                  <p:embed/>
                </p:oleObj>
              </mc:Choice>
              <mc:Fallback>
                <p:oleObj name="Formula" r:id="rId6" imgW="102362000" imgH="9842500" progId="">
                  <p:embed/>
                  <p:pic>
                    <p:nvPicPr>
                      <p:cNvPr id="16" name="Object 2111">
                        <a:extLst>
                          <a:ext uri="{FF2B5EF4-FFF2-40B4-BE49-F238E27FC236}">
                            <a16:creationId xmlns:a16="http://schemas.microsoft.com/office/drawing/2014/main" id="{8DC1BDE0-9C97-6DD6-BDE1-673B57DBCD4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7950" y="4198938"/>
                        <a:ext cx="6418263" cy="617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组合 34">
            <a:extLst>
              <a:ext uri="{FF2B5EF4-FFF2-40B4-BE49-F238E27FC236}">
                <a16:creationId xmlns:a16="http://schemas.microsoft.com/office/drawing/2014/main" id="{24325857-5DE3-93D4-9C5C-6E36F1F66F3A}"/>
              </a:ext>
            </a:extLst>
          </p:cNvPr>
          <p:cNvGrpSpPr>
            <a:grpSpLocks/>
          </p:cNvGrpSpPr>
          <p:nvPr/>
        </p:nvGrpSpPr>
        <p:grpSpPr bwMode="auto">
          <a:xfrm>
            <a:off x="754063" y="2170113"/>
            <a:ext cx="8093075" cy="1158875"/>
            <a:chOff x="754063" y="2170875"/>
            <a:chExt cx="8093075" cy="1158113"/>
          </a:xfrm>
        </p:grpSpPr>
        <p:graphicFrame>
          <p:nvGraphicFramePr>
            <p:cNvPr id="16389" name="Object 2112">
              <a:extLst>
                <a:ext uri="{FF2B5EF4-FFF2-40B4-BE49-F238E27FC236}">
                  <a16:creationId xmlns:a16="http://schemas.microsoft.com/office/drawing/2014/main" id="{A530C941-B35D-4403-5F51-DC2DFFBB3CE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54063" y="2709863"/>
            <a:ext cx="8093075" cy="6191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8" imgW="129209800" imgH="9842500" progId="">
                    <p:embed/>
                  </p:oleObj>
                </mc:Choice>
                <mc:Fallback>
                  <p:oleObj name="Formula" r:id="rId8" imgW="129209800" imgH="9842500" progId="">
                    <p:embed/>
                    <p:pic>
                      <p:nvPicPr>
                        <p:cNvPr id="16389" name="Object 2112">
                          <a:extLst>
                            <a:ext uri="{FF2B5EF4-FFF2-40B4-BE49-F238E27FC236}">
                              <a16:creationId xmlns:a16="http://schemas.microsoft.com/office/drawing/2014/main" id="{A530C941-B35D-4403-5F51-DC2DFFBB3CE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54063" y="2709863"/>
                          <a:ext cx="8093075" cy="6191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7" name="下箭头 16">
              <a:extLst>
                <a:ext uri="{FF2B5EF4-FFF2-40B4-BE49-F238E27FC236}">
                  <a16:creationId xmlns:a16="http://schemas.microsoft.com/office/drawing/2014/main" id="{FD14B2A4-1A80-56D9-7FF4-FE1AA787A6F9}"/>
                </a:ext>
              </a:extLst>
            </p:cNvPr>
            <p:cNvSpPr/>
            <p:nvPr/>
          </p:nvSpPr>
          <p:spPr>
            <a:xfrm>
              <a:off x="3948113" y="2170875"/>
              <a:ext cx="511175" cy="4045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5" name="组合 35">
            <a:extLst>
              <a:ext uri="{FF2B5EF4-FFF2-40B4-BE49-F238E27FC236}">
                <a16:creationId xmlns:a16="http://schemas.microsoft.com/office/drawing/2014/main" id="{0F63FE5B-6C40-8F04-3F01-64974E9EC28E}"/>
              </a:ext>
            </a:extLst>
          </p:cNvPr>
          <p:cNvGrpSpPr>
            <a:grpSpLocks/>
          </p:cNvGrpSpPr>
          <p:nvPr/>
        </p:nvGrpSpPr>
        <p:grpSpPr bwMode="auto">
          <a:xfrm>
            <a:off x="1390650" y="2668588"/>
            <a:ext cx="6362700" cy="1468437"/>
            <a:chOff x="1390650" y="2668713"/>
            <a:chExt cx="6362700" cy="1468821"/>
          </a:xfrm>
        </p:grpSpPr>
        <p:sp>
          <p:nvSpPr>
            <p:cNvPr id="14" name="圆角矩形 13">
              <a:extLst>
                <a:ext uri="{FF2B5EF4-FFF2-40B4-BE49-F238E27FC236}">
                  <a16:creationId xmlns:a16="http://schemas.microsoft.com/office/drawing/2014/main" id="{016407BD-A10A-974B-BB9D-961A616D212B}"/>
                </a:ext>
              </a:extLst>
            </p:cNvPr>
            <p:cNvSpPr/>
            <p:nvPr/>
          </p:nvSpPr>
          <p:spPr>
            <a:xfrm>
              <a:off x="3816350" y="2668713"/>
              <a:ext cx="1511300" cy="330286"/>
            </a:xfrm>
            <a:prstGeom prst="roundRect">
              <a:avLst/>
            </a:prstGeom>
            <a:solidFill>
              <a:srgbClr val="C30D22">
                <a:alpha val="10196"/>
              </a:srgb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aphicFrame>
          <p:nvGraphicFramePr>
            <p:cNvPr id="16390" name="Object 2113">
              <a:extLst>
                <a:ext uri="{FF2B5EF4-FFF2-40B4-BE49-F238E27FC236}">
                  <a16:creationId xmlns:a16="http://schemas.microsoft.com/office/drawing/2014/main" id="{9F038FEA-6C3B-418C-238F-41DF86AB092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90650" y="3853371"/>
            <a:ext cx="6362700" cy="2841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0" imgW="101600000" imgH="4521200" progId="">
                    <p:embed/>
                  </p:oleObj>
                </mc:Choice>
                <mc:Fallback>
                  <p:oleObj name="Formula" r:id="rId10" imgW="101600000" imgH="4521200" progId="">
                    <p:embed/>
                    <p:pic>
                      <p:nvPicPr>
                        <p:cNvPr id="16390" name="Object 2113">
                          <a:extLst>
                            <a:ext uri="{FF2B5EF4-FFF2-40B4-BE49-F238E27FC236}">
                              <a16:creationId xmlns:a16="http://schemas.microsoft.com/office/drawing/2014/main" id="{9F038FEA-6C3B-418C-238F-41DF86AB092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90650" y="3853371"/>
                          <a:ext cx="6362700" cy="2841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8" name="下箭头 17">
              <a:extLst>
                <a:ext uri="{FF2B5EF4-FFF2-40B4-BE49-F238E27FC236}">
                  <a16:creationId xmlns:a16="http://schemas.microsoft.com/office/drawing/2014/main" id="{313D0FEA-A467-4B82-952E-FD6B7C342781}"/>
                </a:ext>
              </a:extLst>
            </p:cNvPr>
            <p:cNvSpPr/>
            <p:nvPr/>
          </p:nvSpPr>
          <p:spPr>
            <a:xfrm>
              <a:off x="3948113" y="3376923"/>
              <a:ext cx="511175" cy="40491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7" name="组合 36">
            <a:extLst>
              <a:ext uri="{FF2B5EF4-FFF2-40B4-BE49-F238E27FC236}">
                <a16:creationId xmlns:a16="http://schemas.microsoft.com/office/drawing/2014/main" id="{0AAFB6DA-2BA1-41A5-DF4F-4F039D4E1056}"/>
              </a:ext>
            </a:extLst>
          </p:cNvPr>
          <p:cNvGrpSpPr>
            <a:grpSpLocks/>
          </p:cNvGrpSpPr>
          <p:nvPr/>
        </p:nvGrpSpPr>
        <p:grpSpPr bwMode="auto">
          <a:xfrm>
            <a:off x="461963" y="3859213"/>
            <a:ext cx="3355975" cy="1287462"/>
            <a:chOff x="461963" y="3859086"/>
            <a:chExt cx="3355975" cy="1287589"/>
          </a:xfrm>
        </p:grpSpPr>
        <p:sp>
          <p:nvSpPr>
            <p:cNvPr id="21" name="圆角矩形 20">
              <a:extLst>
                <a:ext uri="{FF2B5EF4-FFF2-40B4-BE49-F238E27FC236}">
                  <a16:creationId xmlns:a16="http://schemas.microsoft.com/office/drawing/2014/main" id="{98F32643-4274-0E61-4680-ABE6E6EFF35B}"/>
                </a:ext>
              </a:extLst>
            </p:cNvPr>
            <p:cNvSpPr/>
            <p:nvPr/>
          </p:nvSpPr>
          <p:spPr>
            <a:xfrm>
              <a:off x="1884363" y="3859086"/>
              <a:ext cx="176212" cy="604897"/>
            </a:xfrm>
            <a:prstGeom prst="roundRect">
              <a:avLst/>
            </a:prstGeom>
            <a:solidFill>
              <a:srgbClr val="00398F">
                <a:alpha val="1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2" name="圆角矩形 21">
              <a:extLst>
                <a:ext uri="{FF2B5EF4-FFF2-40B4-BE49-F238E27FC236}">
                  <a16:creationId xmlns:a16="http://schemas.microsoft.com/office/drawing/2014/main" id="{C3B7D973-B7CB-61E9-24AD-A28E5690337F}"/>
                </a:ext>
              </a:extLst>
            </p:cNvPr>
            <p:cNvSpPr/>
            <p:nvPr/>
          </p:nvSpPr>
          <p:spPr>
            <a:xfrm>
              <a:off x="2125663" y="3865437"/>
              <a:ext cx="207962" cy="606485"/>
            </a:xfrm>
            <a:prstGeom prst="roundRect">
              <a:avLst/>
            </a:prstGeom>
            <a:solidFill>
              <a:srgbClr val="00398F">
                <a:alpha val="1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aphicFrame>
          <p:nvGraphicFramePr>
            <p:cNvPr id="16391" name="Object 2114">
              <a:extLst>
                <a:ext uri="{FF2B5EF4-FFF2-40B4-BE49-F238E27FC236}">
                  <a16:creationId xmlns:a16="http://schemas.microsoft.com/office/drawing/2014/main" id="{722F146C-DE79-E7C0-078E-411509DB66D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61963" y="4878388"/>
            <a:ext cx="1509712" cy="2682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2" imgW="23964900" imgH="4254500" progId="">
                    <p:embed/>
                  </p:oleObj>
                </mc:Choice>
                <mc:Fallback>
                  <p:oleObj name="Formula" r:id="rId12" imgW="23964900" imgH="4254500" progId="">
                    <p:embed/>
                    <p:pic>
                      <p:nvPicPr>
                        <p:cNvPr id="16391" name="Object 2114">
                          <a:extLst>
                            <a:ext uri="{FF2B5EF4-FFF2-40B4-BE49-F238E27FC236}">
                              <a16:creationId xmlns:a16="http://schemas.microsoft.com/office/drawing/2014/main" id="{722F146C-DE79-E7C0-078E-411509DB66D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1963" y="4878388"/>
                          <a:ext cx="1509712" cy="268287"/>
                        </a:xfrm>
                        <a:prstGeom prst="rect">
                          <a:avLst/>
                        </a:prstGeom>
                        <a:solidFill>
                          <a:srgbClr val="00398F">
                            <a:alpha val="10196"/>
                          </a:srgbClr>
                        </a:solidFill>
                        <a:ln w="9525">
                          <a:solidFill>
                            <a:schemeClr val="accent1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6392" name="Object 2115">
              <a:extLst>
                <a:ext uri="{FF2B5EF4-FFF2-40B4-BE49-F238E27FC236}">
                  <a16:creationId xmlns:a16="http://schemas.microsoft.com/office/drawing/2014/main" id="{E6B18695-2A89-4103-4931-967706597B8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154238" y="4873625"/>
            <a:ext cx="1663700" cy="2698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4" imgW="26403300" imgH="4254500" progId="">
                    <p:embed/>
                  </p:oleObj>
                </mc:Choice>
                <mc:Fallback>
                  <p:oleObj name="Formula" r:id="rId14" imgW="26403300" imgH="4254500" progId="">
                    <p:embed/>
                    <p:pic>
                      <p:nvPicPr>
                        <p:cNvPr id="16392" name="Object 2115">
                          <a:extLst>
                            <a:ext uri="{FF2B5EF4-FFF2-40B4-BE49-F238E27FC236}">
                              <a16:creationId xmlns:a16="http://schemas.microsoft.com/office/drawing/2014/main" id="{E6B18695-2A89-4103-4931-967706597B8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54238" y="4873625"/>
                          <a:ext cx="1663700" cy="269875"/>
                        </a:xfrm>
                        <a:prstGeom prst="rect">
                          <a:avLst/>
                        </a:prstGeom>
                        <a:solidFill>
                          <a:srgbClr val="00398F">
                            <a:alpha val="10196"/>
                          </a:srgbClr>
                        </a:solidFill>
                        <a:ln w="9525">
                          <a:solidFill>
                            <a:schemeClr val="accent1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67CD3C2A-920D-ECB0-9089-DD8A3DD47BB4}"/>
                </a:ext>
              </a:extLst>
            </p:cNvPr>
            <p:cNvCxnSpPr>
              <a:stCxn id="21" idx="2"/>
              <a:endCxn id="26" idx="0"/>
            </p:cNvCxnSpPr>
            <p:nvPr/>
          </p:nvCxnSpPr>
          <p:spPr>
            <a:xfrm flipH="1">
              <a:off x="1217613" y="4463983"/>
              <a:ext cx="754062" cy="4143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72C42623-0CFB-A51F-BC85-EA2BF5E1C0BB}"/>
                </a:ext>
              </a:extLst>
            </p:cNvPr>
            <p:cNvCxnSpPr>
              <a:endCxn id="27" idx="0"/>
            </p:cNvCxnSpPr>
            <p:nvPr/>
          </p:nvCxnSpPr>
          <p:spPr>
            <a:xfrm>
              <a:off x="2211388" y="4498911"/>
              <a:ext cx="773112" cy="3746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组合 37">
            <a:extLst>
              <a:ext uri="{FF2B5EF4-FFF2-40B4-BE49-F238E27FC236}">
                <a16:creationId xmlns:a16="http://schemas.microsoft.com/office/drawing/2014/main" id="{66767994-07E6-4D5D-528F-89A8D8F9DF74}"/>
              </a:ext>
            </a:extLst>
          </p:cNvPr>
          <p:cNvGrpSpPr>
            <a:grpSpLocks/>
          </p:cNvGrpSpPr>
          <p:nvPr/>
        </p:nvGrpSpPr>
        <p:grpSpPr bwMode="auto">
          <a:xfrm>
            <a:off x="954088" y="4168775"/>
            <a:ext cx="6842125" cy="1733550"/>
            <a:chOff x="954595" y="4168363"/>
            <a:chExt cx="6842125" cy="1734470"/>
          </a:xfrm>
        </p:grpSpPr>
        <p:sp>
          <p:nvSpPr>
            <p:cNvPr id="23" name="圆角矩形 22">
              <a:extLst>
                <a:ext uri="{FF2B5EF4-FFF2-40B4-BE49-F238E27FC236}">
                  <a16:creationId xmlns:a16="http://schemas.microsoft.com/office/drawing/2014/main" id="{AD88E70F-9D79-F8C9-8760-6F4269E57912}"/>
                </a:ext>
              </a:extLst>
            </p:cNvPr>
            <p:cNvSpPr/>
            <p:nvPr/>
          </p:nvSpPr>
          <p:spPr>
            <a:xfrm>
              <a:off x="2715132" y="4173129"/>
              <a:ext cx="1511300" cy="330375"/>
            </a:xfrm>
            <a:prstGeom prst="roundRect">
              <a:avLst/>
            </a:prstGeom>
            <a:solidFill>
              <a:srgbClr val="C30D22">
                <a:alpha val="10196"/>
              </a:srgb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4" name="圆角矩形 23">
              <a:extLst>
                <a:ext uri="{FF2B5EF4-FFF2-40B4-BE49-F238E27FC236}">
                  <a16:creationId xmlns:a16="http://schemas.microsoft.com/office/drawing/2014/main" id="{5412982E-C007-F774-FFC3-51BFA94FD0EC}"/>
                </a:ext>
              </a:extLst>
            </p:cNvPr>
            <p:cNvSpPr/>
            <p:nvPr/>
          </p:nvSpPr>
          <p:spPr>
            <a:xfrm>
              <a:off x="6266370" y="4168363"/>
              <a:ext cx="1511300" cy="330375"/>
            </a:xfrm>
            <a:prstGeom prst="roundRect">
              <a:avLst/>
            </a:prstGeom>
            <a:solidFill>
              <a:srgbClr val="C30D22">
                <a:alpha val="10196"/>
              </a:srgb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aphicFrame>
          <p:nvGraphicFramePr>
            <p:cNvPr id="16393" name="Object 2116">
              <a:extLst>
                <a:ext uri="{FF2B5EF4-FFF2-40B4-BE49-F238E27FC236}">
                  <a16:creationId xmlns:a16="http://schemas.microsoft.com/office/drawing/2014/main" id="{34D25594-E579-D5F4-E122-2C42B794A23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4595" y="5618670"/>
            <a:ext cx="6842125" cy="2841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6" imgW="109245400" imgH="4521200" progId="">
                    <p:embed/>
                  </p:oleObj>
                </mc:Choice>
                <mc:Fallback>
                  <p:oleObj name="Formula" r:id="rId16" imgW="109245400" imgH="4521200" progId="">
                    <p:embed/>
                    <p:pic>
                      <p:nvPicPr>
                        <p:cNvPr id="16393" name="Object 2116">
                          <a:extLst>
                            <a:ext uri="{FF2B5EF4-FFF2-40B4-BE49-F238E27FC236}">
                              <a16:creationId xmlns:a16="http://schemas.microsoft.com/office/drawing/2014/main" id="{34D25594-E579-D5F4-E122-2C42B794A23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54595" y="5618670"/>
                          <a:ext cx="6842125" cy="2841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3" name="下箭头 32">
              <a:extLst>
                <a:ext uri="{FF2B5EF4-FFF2-40B4-BE49-F238E27FC236}">
                  <a16:creationId xmlns:a16="http://schemas.microsoft.com/office/drawing/2014/main" id="{2733461A-C58C-BF30-AB95-A162A5C850E0}"/>
                </a:ext>
              </a:extLst>
            </p:cNvPr>
            <p:cNvSpPr/>
            <p:nvPr/>
          </p:nvSpPr>
          <p:spPr>
            <a:xfrm>
              <a:off x="3970845" y="5014950"/>
              <a:ext cx="511175" cy="405027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0B3412E0-D1DA-4F26-1DB7-580A2005A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zh-CN" altLang="en-US" dirty="0"/>
              <a:t>最小一般泛化</a:t>
            </a:r>
            <a:r>
              <a:rPr lang="en-US" altLang="zh-CN" dirty="0"/>
              <a:t>(LGG)</a:t>
            </a:r>
            <a:r>
              <a:rPr lang="en-US" altLang="zh-CN" sz="1800" b="0" dirty="0"/>
              <a:t>[</a:t>
            </a:r>
            <a:r>
              <a:rPr lang="en-US" altLang="zh-CN" sz="1800" b="0" dirty="0" err="1"/>
              <a:t>Plotkin</a:t>
            </a:r>
            <a:r>
              <a:rPr lang="en-US" altLang="zh-CN" sz="1800" b="0" dirty="0"/>
              <a:t>, 1970]</a:t>
            </a:r>
            <a:endParaRPr lang="zh-CN" altLang="en-US" sz="1800" b="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03E652-01EC-0191-7604-EB458CC25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/>
          </a:bodyPr>
          <a:lstStyle/>
          <a:p>
            <a:pPr indent="-358775"/>
            <a:r>
              <a:t>其他基于</a:t>
            </a:r>
            <a:r>
              <a:rPr lang="en-US" altLang="zh-CN"/>
              <a:t>LGG</a:t>
            </a:r>
            <a:r>
              <a:t>的</a:t>
            </a:r>
            <a:r>
              <a:rPr lang="en-US" altLang="zh-CN"/>
              <a:t>ILP</a:t>
            </a:r>
            <a:r>
              <a:t>算法</a:t>
            </a:r>
            <a:endParaRPr lang="en-US" altLang="zh-CN"/>
          </a:p>
          <a:p>
            <a:pPr lvl="1" indent="-358775"/>
            <a:r>
              <a:rPr lang="zh-CN" altLang="en-US"/>
              <a:t>考虑否定文字</a:t>
            </a:r>
            <a:endParaRPr lang="en-US" altLang="zh-CN"/>
          </a:p>
          <a:p>
            <a:pPr lvl="1" indent="-358775"/>
            <a:r>
              <a:rPr lang="zh-CN" altLang="en-US"/>
              <a:t>不同的初始化选择</a:t>
            </a:r>
            <a:endParaRPr lang="en-US" altLang="zh-CN"/>
          </a:p>
          <a:p>
            <a:pPr lvl="2" indent="-358775"/>
            <a:r>
              <a:rPr lang="zh-CN" altLang="en-US"/>
              <a:t>多条特殊规则</a:t>
            </a:r>
            <a:endParaRPr lang="en-US" altLang="zh-CN"/>
          </a:p>
          <a:p>
            <a:pPr lvl="2" indent="-358775"/>
            <a:r>
              <a:rPr lang="zh-CN" altLang="en-US"/>
              <a:t>考虑所有背景知识（</a:t>
            </a:r>
            <a:r>
              <a:rPr lang="en-US" altLang="zh-CN"/>
              <a:t>RLGG</a:t>
            </a:r>
            <a:r>
              <a:rPr lang="zh-CN" altLang="en-US"/>
              <a:t>）</a:t>
            </a:r>
            <a:r>
              <a:rPr lang="en-US" altLang="zh-CN" sz="1600">
                <a:solidFill>
                  <a:srgbClr val="C00000"/>
                </a:solidFill>
              </a:rPr>
              <a:t>[Plotkin, 1971]</a:t>
            </a:r>
          </a:p>
          <a:p>
            <a:pPr lvl="1" indent="-358775"/>
            <a:r>
              <a:rPr lang="en-US" altLang="zh-CN" sz="1800"/>
              <a:t>…</a:t>
            </a:r>
          </a:p>
          <a:p>
            <a:pPr indent="-358775"/>
            <a:endParaRPr lang="en-US" altLang="zh-CN"/>
          </a:p>
          <a:p>
            <a:pPr indent="-358775"/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80B87B6-B042-1B80-B9B4-0C3826BA7599}"/>
              </a:ext>
            </a:extLst>
          </p:cNvPr>
          <p:cNvSpPr txBox="1"/>
          <p:nvPr/>
        </p:nvSpPr>
        <p:spPr>
          <a:xfrm>
            <a:off x="271463" y="1279525"/>
            <a:ext cx="6086475" cy="4770438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pPr>
              <a:buClr>
                <a:schemeClr val="tx2"/>
              </a:buClr>
              <a:buFont typeface="Wingdings" pitchFamily="2" charset="2"/>
              <a:buChar char="p"/>
            </a:pPr>
            <a:r>
              <a:rPr lang="zh-CN" altLang="en-US" sz="2200">
                <a:latin typeface="幼圆" pitchFamily="49" charset="-122"/>
              </a:rPr>
              <a:t>逻辑规则</a:t>
            </a:r>
            <a:endParaRPr lang="en-US" altLang="zh-CN" sz="2200">
              <a:latin typeface="幼圆" pitchFamily="49" charset="-122"/>
            </a:endParaRPr>
          </a:p>
          <a:p>
            <a:pPr>
              <a:buClr>
                <a:schemeClr val="tx2"/>
              </a:buClr>
              <a:buFont typeface="Wingdings" pitchFamily="2" charset="2"/>
              <a:buChar char="p"/>
            </a:pPr>
            <a:endParaRPr lang="en-US" altLang="zh-CN" sz="2200">
              <a:latin typeface="幼圆" pitchFamily="49" charset="-122"/>
            </a:endParaRPr>
          </a:p>
          <a:p>
            <a:pPr>
              <a:buClr>
                <a:schemeClr val="tx2"/>
              </a:buClr>
              <a:buFont typeface="Wingdings" pitchFamily="2" charset="2"/>
              <a:buChar char="p"/>
            </a:pPr>
            <a:endParaRPr lang="en-US" altLang="zh-CN" sz="2200">
              <a:latin typeface="幼圆" pitchFamily="49" charset="-122"/>
            </a:endParaRPr>
          </a:p>
          <a:p>
            <a:pPr>
              <a:buClr>
                <a:schemeClr val="tx2"/>
              </a:buClr>
              <a:buFont typeface="Wingdings" pitchFamily="2" charset="2"/>
              <a:buChar char="p"/>
            </a:pPr>
            <a:endParaRPr lang="en-US" altLang="zh-CN" sz="2200">
              <a:latin typeface="幼圆" pitchFamily="49" charset="-122"/>
            </a:endParaRPr>
          </a:p>
          <a:p>
            <a:pPr>
              <a:buClr>
                <a:schemeClr val="tx2"/>
              </a:buClr>
              <a:buFont typeface="Wingdings" pitchFamily="2" charset="2"/>
              <a:buChar char="p"/>
            </a:pPr>
            <a:endParaRPr lang="en-US" altLang="zh-CN" sz="2200">
              <a:latin typeface="幼圆" pitchFamily="49" charset="-122"/>
            </a:endParaRPr>
          </a:p>
          <a:p>
            <a:pPr>
              <a:buClr>
                <a:schemeClr val="tx2"/>
              </a:buClr>
              <a:buFont typeface="Wingdings" pitchFamily="2" charset="2"/>
              <a:buChar char="p"/>
            </a:pPr>
            <a:endParaRPr lang="en-US" altLang="zh-CN" sz="2200">
              <a:latin typeface="幼圆" pitchFamily="49" charset="-122"/>
            </a:endParaRPr>
          </a:p>
          <a:p>
            <a:pPr>
              <a:buClr>
                <a:schemeClr val="tx2"/>
              </a:buClr>
              <a:buFont typeface="Wingdings" pitchFamily="2" charset="2"/>
              <a:buChar char="p"/>
            </a:pPr>
            <a:endParaRPr lang="en-US" altLang="zh-CN" sz="2200">
              <a:latin typeface="幼圆" pitchFamily="49" charset="-122"/>
            </a:endParaRPr>
          </a:p>
          <a:p>
            <a:pPr>
              <a:buClr>
                <a:schemeClr val="tx2"/>
              </a:buClr>
              <a:buFont typeface="Wingdings" pitchFamily="2" charset="2"/>
              <a:buChar char="p"/>
            </a:pPr>
            <a:endParaRPr lang="en-US" altLang="zh-CN" sz="2200">
              <a:latin typeface="幼圆" pitchFamily="49" charset="-122"/>
            </a:endParaRPr>
          </a:p>
          <a:p>
            <a:pPr>
              <a:buClr>
                <a:schemeClr val="tx2"/>
              </a:buClr>
              <a:buFont typeface="Wingdings" pitchFamily="2" charset="2"/>
              <a:buChar char="p"/>
            </a:pPr>
            <a:endParaRPr lang="en-US" altLang="zh-CN" sz="2200">
              <a:latin typeface="幼圆" pitchFamily="49" charset="-122"/>
            </a:endParaRPr>
          </a:p>
          <a:p>
            <a:pPr>
              <a:buClr>
                <a:schemeClr val="tx2"/>
              </a:buClr>
              <a:buFont typeface="Wingdings" pitchFamily="2" charset="2"/>
              <a:buChar char="p"/>
            </a:pPr>
            <a:r>
              <a:rPr lang="zh-CN" altLang="en-US" sz="2200">
                <a:latin typeface="幼圆" pitchFamily="49" charset="-122"/>
              </a:rPr>
              <a:t>规则集</a:t>
            </a:r>
            <a:endParaRPr lang="en-US" altLang="zh-CN" sz="2200">
              <a:latin typeface="幼圆" pitchFamily="49" charset="-122"/>
            </a:endParaRPr>
          </a:p>
          <a:p>
            <a:pPr lvl="1">
              <a:buClr>
                <a:schemeClr val="tx2"/>
              </a:buClr>
              <a:buFont typeface="Wingdings" pitchFamily="2" charset="2"/>
              <a:buChar char="p"/>
            </a:pPr>
            <a:endParaRPr lang="en-US" altLang="zh-CN" sz="2200">
              <a:latin typeface="幼圆" pitchFamily="49" charset="-122"/>
            </a:endParaRPr>
          </a:p>
          <a:p>
            <a:pPr lvl="1">
              <a:buClr>
                <a:schemeClr val="tx2"/>
              </a:buClr>
              <a:buFont typeface="Wingdings" pitchFamily="2" charset="2"/>
              <a:buChar char="p"/>
            </a:pPr>
            <a:endParaRPr lang="en-US" altLang="zh-CN" sz="2200">
              <a:latin typeface="幼圆" pitchFamily="49" charset="-122"/>
            </a:endParaRPr>
          </a:p>
          <a:p>
            <a:pPr lvl="1">
              <a:buClr>
                <a:schemeClr val="tx2"/>
              </a:buClr>
              <a:buFont typeface="Wingdings" pitchFamily="2" charset="2"/>
              <a:buChar char="l"/>
            </a:pPr>
            <a:r>
              <a:rPr lang="zh-CN" altLang="en-US" sz="2000">
                <a:latin typeface="幼圆" pitchFamily="49" charset="-122"/>
              </a:rPr>
              <a:t>充分性与必要性</a:t>
            </a:r>
            <a:endParaRPr lang="en-US" altLang="zh-CN" sz="2000">
              <a:latin typeface="幼圆" pitchFamily="49" charset="-122"/>
            </a:endParaRPr>
          </a:p>
          <a:p>
            <a:pPr lvl="1">
              <a:buClr>
                <a:schemeClr val="tx2"/>
              </a:buClr>
              <a:buFont typeface="Wingdings" pitchFamily="2" charset="2"/>
              <a:buChar char="l"/>
            </a:pPr>
            <a:r>
              <a:rPr lang="zh-CN" altLang="en-US" sz="2000">
                <a:latin typeface="幼圆" pitchFamily="49" charset="-122"/>
              </a:rPr>
              <a:t>冲突消解：顺序规则、缺省规则、元规则</a:t>
            </a:r>
            <a:endParaRPr lang="en-US" altLang="zh-CN" sz="2000">
              <a:latin typeface="幼圆" pitchFamily="49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04891F6-5A70-408C-A82B-582A2A39F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dirty="0"/>
              <a:t>1.</a:t>
            </a:r>
            <a:r>
              <a:rPr lang="zh-CN" altLang="en-US" dirty="0"/>
              <a:t>基本概念</a:t>
            </a:r>
          </a:p>
        </p:txBody>
      </p:sp>
      <p:graphicFrame>
        <p:nvGraphicFramePr>
          <p:cNvPr id="2050" name="Object 1052">
            <a:extLst>
              <a:ext uri="{FF2B5EF4-FFF2-40B4-BE49-F238E27FC236}">
                <a16:creationId xmlns:a16="http://schemas.microsoft.com/office/drawing/2014/main" id="{5F4666AC-1BC4-AF6A-2D2F-34A38F94117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14650" y="1892300"/>
          <a:ext cx="3724275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34201100" imgH="4064000" progId="">
                  <p:embed/>
                </p:oleObj>
              </mc:Choice>
              <mc:Fallback>
                <p:oleObj name="Formula" r:id="rId2" imgW="34201100" imgH="4064000" progId="">
                  <p:embed/>
                  <p:pic>
                    <p:nvPicPr>
                      <p:cNvPr id="2050" name="Object 1052">
                        <a:extLst>
                          <a:ext uri="{FF2B5EF4-FFF2-40B4-BE49-F238E27FC236}">
                            <a16:creationId xmlns:a16="http://schemas.microsoft.com/office/drawing/2014/main" id="{5F4666AC-1BC4-AF6A-2D2F-34A38F94117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4650" y="1892300"/>
                        <a:ext cx="3724275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组合 20">
            <a:extLst>
              <a:ext uri="{FF2B5EF4-FFF2-40B4-BE49-F238E27FC236}">
                <a16:creationId xmlns:a16="http://schemas.microsoft.com/office/drawing/2014/main" id="{1F0D2D4F-CEE7-EC77-9646-A8EB667FF050}"/>
              </a:ext>
            </a:extLst>
          </p:cNvPr>
          <p:cNvGrpSpPr>
            <a:grpSpLocks/>
          </p:cNvGrpSpPr>
          <p:nvPr/>
        </p:nvGrpSpPr>
        <p:grpSpPr bwMode="auto">
          <a:xfrm>
            <a:off x="1566863" y="1885950"/>
            <a:ext cx="4967287" cy="1016000"/>
            <a:chOff x="1567332" y="1886331"/>
            <a:chExt cx="4967580" cy="1016128"/>
          </a:xfrm>
        </p:grpSpPr>
        <p:grpSp>
          <p:nvGrpSpPr>
            <p:cNvPr id="2072" name="组合 27">
              <a:extLst>
                <a:ext uri="{FF2B5EF4-FFF2-40B4-BE49-F238E27FC236}">
                  <a16:creationId xmlns:a16="http://schemas.microsoft.com/office/drawing/2014/main" id="{632AC321-F6EA-B786-F380-52BA3615459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67332" y="1886331"/>
              <a:ext cx="4967580" cy="1016128"/>
              <a:chOff x="994308" y="1788795"/>
              <a:chExt cx="4967580" cy="1016128"/>
            </a:xfrm>
          </p:grpSpPr>
          <p:sp>
            <p:nvSpPr>
              <p:cNvPr id="2074" name="文本框 8">
                <a:extLst>
                  <a:ext uri="{FF2B5EF4-FFF2-40B4-BE49-F238E27FC236}">
                    <a16:creationId xmlns:a16="http://schemas.microsoft.com/office/drawing/2014/main" id="{7CBF9B94-9A47-A9AF-BF7C-9FD95AA4534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94308" y="2435591"/>
                <a:ext cx="87716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9pPr>
              </a:lstStyle>
              <a:p>
                <a:r>
                  <a:rPr lang="zh-CN" altLang="en-US">
                    <a:solidFill>
                      <a:schemeClr val="tx2"/>
                    </a:solidFill>
                  </a:rPr>
                  <a:t>规则头</a:t>
                </a:r>
              </a:p>
            </p:txBody>
          </p:sp>
          <p:sp>
            <p:nvSpPr>
              <p:cNvPr id="2075" name="文本框 11">
                <a:extLst>
                  <a:ext uri="{FF2B5EF4-FFF2-40B4-BE49-F238E27FC236}">
                    <a16:creationId xmlns:a16="http://schemas.microsoft.com/office/drawing/2014/main" id="{42CC08B0-49D5-19AD-AC11-51730D2E97E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60885" y="2435591"/>
                <a:ext cx="890016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9pPr>
              </a:lstStyle>
              <a:p>
                <a:r>
                  <a:rPr lang="zh-CN" altLang="en-US">
                    <a:solidFill>
                      <a:schemeClr val="tx2"/>
                    </a:solidFill>
                  </a:rPr>
                  <a:t>规则体</a:t>
                </a:r>
              </a:p>
            </p:txBody>
          </p:sp>
          <p:sp>
            <p:nvSpPr>
              <p:cNvPr id="2076" name="文本框 12">
                <a:extLst>
                  <a:ext uri="{FF2B5EF4-FFF2-40B4-BE49-F238E27FC236}">
                    <a16:creationId xmlns:a16="http://schemas.microsoft.com/office/drawing/2014/main" id="{5B3094C9-4853-FBD5-A89D-E54311D39A9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299338" y="2435591"/>
                <a:ext cx="133882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9pPr>
              </a:lstStyle>
              <a:p>
                <a:r>
                  <a:rPr lang="zh-CN" altLang="en-US">
                    <a:solidFill>
                      <a:schemeClr val="tx2"/>
                    </a:solidFill>
                  </a:rPr>
                  <a:t>逻辑蕴含符</a:t>
                </a:r>
              </a:p>
            </p:txBody>
          </p:sp>
          <p:sp>
            <p:nvSpPr>
              <p:cNvPr id="14" name="圆角矩形 13">
                <a:extLst>
                  <a:ext uri="{FF2B5EF4-FFF2-40B4-BE49-F238E27FC236}">
                    <a16:creationId xmlns:a16="http://schemas.microsoft.com/office/drawing/2014/main" id="{9B458D7E-0ACF-12DE-A8F3-3FB65B028C29}"/>
                  </a:ext>
                </a:extLst>
              </p:cNvPr>
              <p:cNvSpPr/>
              <p:nvPr/>
            </p:nvSpPr>
            <p:spPr>
              <a:xfrm>
                <a:off x="2267558" y="1795146"/>
                <a:ext cx="439763" cy="442969"/>
              </a:xfrm>
              <a:prstGeom prst="roundRect">
                <a:avLst/>
              </a:prstGeom>
              <a:solidFill>
                <a:srgbClr val="00398F">
                  <a:alpha val="10196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5" name="圆角矩形 14">
                <a:extLst>
                  <a:ext uri="{FF2B5EF4-FFF2-40B4-BE49-F238E27FC236}">
                    <a16:creationId xmlns:a16="http://schemas.microsoft.com/office/drawing/2014/main" id="{66708F8A-BECF-B32C-1B9E-9FC8B6D27E34}"/>
                  </a:ext>
                </a:extLst>
              </p:cNvPr>
              <p:cNvSpPr/>
              <p:nvPr/>
            </p:nvSpPr>
            <p:spPr>
              <a:xfrm>
                <a:off x="2748598" y="1788795"/>
                <a:ext cx="439764" cy="442969"/>
              </a:xfrm>
              <a:prstGeom prst="roundRect">
                <a:avLst/>
              </a:prstGeom>
              <a:solidFill>
                <a:srgbClr val="00398F">
                  <a:alpha val="10196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6" name="圆角矩形 15">
                <a:extLst>
                  <a:ext uri="{FF2B5EF4-FFF2-40B4-BE49-F238E27FC236}">
                    <a16:creationId xmlns:a16="http://schemas.microsoft.com/office/drawing/2014/main" id="{AD8D525A-20E9-DE4B-A0F9-FBBBAE534CB8}"/>
                  </a:ext>
                </a:extLst>
              </p:cNvPr>
              <p:cNvSpPr/>
              <p:nvPr/>
            </p:nvSpPr>
            <p:spPr>
              <a:xfrm>
                <a:off x="3250278" y="1788795"/>
                <a:ext cx="2711610" cy="442969"/>
              </a:xfrm>
              <a:prstGeom prst="roundRect">
                <a:avLst/>
              </a:prstGeom>
              <a:solidFill>
                <a:srgbClr val="00398F">
                  <a:alpha val="10196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8F5499D5-C604-0ED3-BCA1-D4D692BDC439}"/>
                  </a:ext>
                </a:extLst>
              </p:cNvPr>
              <p:cNvCxnSpPr>
                <a:stCxn id="14" idx="2"/>
                <a:endCxn id="2074" idx="0"/>
              </p:cNvCxnSpPr>
              <p:nvPr/>
            </p:nvCxnSpPr>
            <p:spPr>
              <a:xfrm flipH="1">
                <a:off x="1432484" y="2238115"/>
                <a:ext cx="1054162" cy="19687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CD08F853-330C-5E1D-26B7-A2CEA5EFA036}"/>
                  </a:ext>
                </a:extLst>
              </p:cNvPr>
              <p:cNvCxnSpPr>
                <a:stCxn id="15" idx="2"/>
                <a:endCxn id="2076" idx="0"/>
              </p:cNvCxnSpPr>
              <p:nvPr/>
            </p:nvCxnSpPr>
            <p:spPr>
              <a:xfrm>
                <a:off x="2969274" y="2231764"/>
                <a:ext cx="0" cy="2032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45940AFC-DD82-F8ED-ACD8-86F9DFCF3F95}"/>
                </a:ext>
              </a:extLst>
            </p:cNvPr>
            <p:cNvCxnSpPr>
              <a:stCxn id="16" idx="2"/>
              <a:endCxn id="2075" idx="0"/>
            </p:cNvCxnSpPr>
            <p:nvPr/>
          </p:nvCxnSpPr>
          <p:spPr>
            <a:xfrm>
              <a:off x="5179107" y="2329300"/>
              <a:ext cx="0" cy="2032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39">
            <a:extLst>
              <a:ext uri="{FF2B5EF4-FFF2-40B4-BE49-F238E27FC236}">
                <a16:creationId xmlns:a16="http://schemas.microsoft.com/office/drawing/2014/main" id="{F7523EFE-AB97-8ECE-5C6A-932A6AEE81A6}"/>
              </a:ext>
            </a:extLst>
          </p:cNvPr>
          <p:cNvGrpSpPr>
            <a:grpSpLocks/>
          </p:cNvGrpSpPr>
          <p:nvPr/>
        </p:nvGrpSpPr>
        <p:grpSpPr bwMode="auto">
          <a:xfrm>
            <a:off x="833438" y="1885950"/>
            <a:ext cx="6081712" cy="1612900"/>
            <a:chOff x="260947" y="1788795"/>
            <a:chExt cx="6081884" cy="1612273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FCF642F0-7277-4E76-D4CD-68877C6D5787}"/>
                </a:ext>
              </a:extLst>
            </p:cNvPr>
            <p:cNvSpPr txBox="1"/>
            <p:nvPr/>
          </p:nvSpPr>
          <p:spPr>
            <a:xfrm>
              <a:off x="260947" y="3031325"/>
              <a:ext cx="2343216" cy="369743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>
                  <a:solidFill>
                    <a:srgbClr val="0070C0"/>
                  </a:solidFill>
                </a:rPr>
                <a:t>目标概念（逻辑文字）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B584A38-A769-04DE-8AA6-50F224F7148B}"/>
                </a:ext>
              </a:extLst>
            </p:cNvPr>
            <p:cNvSpPr txBox="1"/>
            <p:nvPr/>
          </p:nvSpPr>
          <p:spPr>
            <a:xfrm>
              <a:off x="5234725" y="3031325"/>
              <a:ext cx="1108106" cy="36974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>
                  <a:solidFill>
                    <a:srgbClr val="0070C0"/>
                  </a:solidFill>
                </a:rPr>
                <a:t>逻辑文字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6612C13-81E1-4190-582F-6BCF4F9629F0}"/>
                </a:ext>
              </a:extLst>
            </p:cNvPr>
            <p:cNvSpPr txBox="1"/>
            <p:nvPr/>
          </p:nvSpPr>
          <p:spPr>
            <a:xfrm>
              <a:off x="3093127" y="3031325"/>
              <a:ext cx="1339888" cy="36974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chemeClr val="accent3"/>
                  </a:solidFill>
                  <a:latin typeface="+mn-lt"/>
                  <a:ea typeface="+mn-ea"/>
                </a:rPr>
                <a:t>逻辑“与”</a:t>
              </a:r>
            </a:p>
          </p:txBody>
        </p:sp>
        <p:sp>
          <p:nvSpPr>
            <p:cNvPr id="31" name="圆角矩形 30">
              <a:extLst>
                <a:ext uri="{FF2B5EF4-FFF2-40B4-BE49-F238E27FC236}">
                  <a16:creationId xmlns:a16="http://schemas.microsoft.com/office/drawing/2014/main" id="{2B83C607-0FA8-E94D-3977-CE3FCE22B9CB}"/>
                </a:ext>
              </a:extLst>
            </p:cNvPr>
            <p:cNvSpPr/>
            <p:nvPr/>
          </p:nvSpPr>
          <p:spPr>
            <a:xfrm>
              <a:off x="3613842" y="1788795"/>
              <a:ext cx="298458" cy="444327"/>
            </a:xfrm>
            <a:prstGeom prst="roundRect">
              <a:avLst/>
            </a:prstGeom>
            <a:solidFill>
              <a:srgbClr val="C30D22">
                <a:alpha val="1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32" name="圆角矩形 31">
              <a:extLst>
                <a:ext uri="{FF2B5EF4-FFF2-40B4-BE49-F238E27FC236}">
                  <a16:creationId xmlns:a16="http://schemas.microsoft.com/office/drawing/2014/main" id="{E5093DC3-D06F-9990-A365-8552BD30BBB4}"/>
                </a:ext>
              </a:extLst>
            </p:cNvPr>
            <p:cNvSpPr/>
            <p:nvPr/>
          </p:nvSpPr>
          <p:spPr>
            <a:xfrm>
              <a:off x="5618911" y="1795143"/>
              <a:ext cx="339735" cy="442741"/>
            </a:xfrm>
            <a:prstGeom prst="roundRect">
              <a:avLst/>
            </a:prstGeom>
            <a:solidFill>
              <a:srgbClr val="C30D22">
                <a:alpha val="1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C00000"/>
                </a:solidFill>
              </a:endParaRPr>
            </a:p>
          </p:txBody>
        </p: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B1AD87DF-8B62-85CF-65BD-4CAC7D7EB697}"/>
                </a:ext>
              </a:extLst>
            </p:cNvPr>
            <p:cNvCxnSpPr>
              <a:stCxn id="31" idx="2"/>
              <a:endCxn id="29" idx="0"/>
            </p:cNvCxnSpPr>
            <p:nvPr/>
          </p:nvCxnSpPr>
          <p:spPr>
            <a:xfrm flipH="1">
              <a:off x="3763071" y="2233122"/>
              <a:ext cx="0" cy="798203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箭头连接符 35">
              <a:extLst>
                <a:ext uri="{FF2B5EF4-FFF2-40B4-BE49-F238E27FC236}">
                  <a16:creationId xmlns:a16="http://schemas.microsoft.com/office/drawing/2014/main" id="{85BC96D9-95BE-6D89-BEF1-55D6C4A39BBA}"/>
                </a:ext>
              </a:extLst>
            </p:cNvPr>
            <p:cNvCxnSpPr>
              <a:stCxn id="32" idx="2"/>
              <a:endCxn id="8" idx="0"/>
            </p:cNvCxnSpPr>
            <p:nvPr/>
          </p:nvCxnSpPr>
          <p:spPr>
            <a:xfrm flipH="1">
              <a:off x="5788778" y="2237883"/>
              <a:ext cx="0" cy="793441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箭头连接符 38">
              <a:extLst>
                <a:ext uri="{FF2B5EF4-FFF2-40B4-BE49-F238E27FC236}">
                  <a16:creationId xmlns:a16="http://schemas.microsoft.com/office/drawing/2014/main" id="{D5E7724F-701E-97D9-CB69-94E023D987BB}"/>
                </a:ext>
              </a:extLst>
            </p:cNvPr>
            <p:cNvCxnSpPr>
              <a:stCxn id="2074" idx="2"/>
              <a:endCxn id="7" idx="0"/>
            </p:cNvCxnSpPr>
            <p:nvPr/>
          </p:nvCxnSpPr>
          <p:spPr>
            <a:xfrm flipH="1">
              <a:off x="1432555" y="2804400"/>
              <a:ext cx="0" cy="226925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D2E2386E-0165-B102-F74A-D3CEA1FAE46D}"/>
              </a:ext>
            </a:extLst>
          </p:cNvPr>
          <p:cNvSpPr txBox="1"/>
          <p:nvPr/>
        </p:nvSpPr>
        <p:spPr>
          <a:xfrm>
            <a:off x="1397000" y="3652838"/>
            <a:ext cx="6364288" cy="4000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 sz="2000">
                <a:solidFill>
                  <a:srgbClr val="C00000"/>
                </a:solidFill>
              </a:rPr>
              <a:t>读作：若（文字</a:t>
            </a:r>
            <a:r>
              <a:rPr lang="en-US" altLang="zh-CN" sz="2000">
                <a:solidFill>
                  <a:srgbClr val="C00000"/>
                </a:solidFill>
              </a:rPr>
              <a:t>1</a:t>
            </a:r>
            <a:r>
              <a:rPr lang="zh-CN" altLang="en-US" sz="2000">
                <a:solidFill>
                  <a:srgbClr val="C00000"/>
                </a:solidFill>
              </a:rPr>
              <a:t>且文字</a:t>
            </a:r>
            <a:r>
              <a:rPr lang="en-US" altLang="zh-CN" sz="2000">
                <a:solidFill>
                  <a:srgbClr val="C00000"/>
                </a:solidFill>
              </a:rPr>
              <a:t>2</a:t>
            </a:r>
            <a:r>
              <a:rPr lang="zh-CN" altLang="en-US" sz="2000">
                <a:solidFill>
                  <a:srgbClr val="C00000"/>
                </a:solidFill>
              </a:rPr>
              <a:t>且</a:t>
            </a:r>
            <a:r>
              <a:rPr lang="en-US" altLang="zh-CN" sz="2000">
                <a:solidFill>
                  <a:srgbClr val="C00000"/>
                </a:solidFill>
              </a:rPr>
              <a:t>…</a:t>
            </a:r>
            <a:r>
              <a:rPr lang="zh-CN" altLang="en-US" sz="2000">
                <a:solidFill>
                  <a:srgbClr val="C00000"/>
                </a:solidFill>
              </a:rPr>
              <a:t>），则（目标概念）成立</a:t>
            </a:r>
          </a:p>
        </p:txBody>
      </p:sp>
      <p:grpSp>
        <p:nvGrpSpPr>
          <p:cNvPr id="17" name="组合 69">
            <a:extLst>
              <a:ext uri="{FF2B5EF4-FFF2-40B4-BE49-F238E27FC236}">
                <a16:creationId xmlns:a16="http://schemas.microsoft.com/office/drawing/2014/main" id="{F8BF3A00-79DE-4662-FA64-4987247C9E8F}"/>
              </a:ext>
            </a:extLst>
          </p:cNvPr>
          <p:cNvGrpSpPr>
            <a:grpSpLocks/>
          </p:cNvGrpSpPr>
          <p:nvPr/>
        </p:nvGrpSpPr>
        <p:grpSpPr bwMode="auto">
          <a:xfrm>
            <a:off x="6915150" y="2974975"/>
            <a:ext cx="1647825" cy="677863"/>
            <a:chOff x="7147503" y="2914680"/>
            <a:chExt cx="1647365" cy="676595"/>
          </a:xfrm>
        </p:grpSpPr>
        <p:grpSp>
          <p:nvGrpSpPr>
            <p:cNvPr id="2059" name="组合 68">
              <a:extLst>
                <a:ext uri="{FF2B5EF4-FFF2-40B4-BE49-F238E27FC236}">
                  <a16:creationId xmlns:a16="http://schemas.microsoft.com/office/drawing/2014/main" id="{F2C32B30-EAC2-6DAD-3B1E-9CD23A0EB2D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94512" y="2914680"/>
              <a:ext cx="1300356" cy="676595"/>
              <a:chOff x="7490248" y="2905589"/>
              <a:chExt cx="1300356" cy="676595"/>
            </a:xfrm>
          </p:grpSpPr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4784658B-8FF5-B4B1-4DB5-E2E2D9680E53}"/>
                  </a:ext>
                </a:extLst>
              </p:cNvPr>
              <p:cNvSpPr txBox="1"/>
              <p:nvPr/>
            </p:nvSpPr>
            <p:spPr>
              <a:xfrm>
                <a:off x="7490805" y="2905589"/>
                <a:ext cx="1107766" cy="36919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dirty="0">
                    <a:solidFill>
                      <a:schemeClr val="accent5"/>
                    </a:solidFill>
                    <a:latin typeface="+mn-lt"/>
                    <a:ea typeface="+mn-ea"/>
                  </a:rPr>
                  <a:t>原子公式</a:t>
                </a: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BF5B812F-9304-66D1-58AC-A8425DF1C7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0248" y="3189191"/>
                <a:ext cx="1300356" cy="392993"/>
              </a:xfrm>
              <a:prstGeom prst="rect">
                <a:avLst/>
              </a:prstGeom>
              <a:blipFill rotWithShape="0">
                <a:blip r:embed="rId4"/>
                <a:stretch>
                  <a:fillRect t="-7813" r="-2804" b="-20313"/>
                </a:stretch>
              </a:blipFill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>
                    <a:noFill/>
                    <a:latin typeface="+mn-lt"/>
                    <a:ea typeface="+mn-ea"/>
                  </a:rPr>
                  <a:t> </a:t>
                </a:r>
              </a:p>
            </p:txBody>
          </p:sp>
        </p:grpSp>
        <p:cxnSp>
          <p:nvCxnSpPr>
            <p:cNvPr id="60" name="直接箭头连接符 59">
              <a:extLst>
                <a:ext uri="{FF2B5EF4-FFF2-40B4-BE49-F238E27FC236}">
                  <a16:creationId xmlns:a16="http://schemas.microsoft.com/office/drawing/2014/main" id="{7ECCEEE9-616F-D546-F93B-32BA84DD7C8D}"/>
                </a:ext>
              </a:extLst>
            </p:cNvPr>
            <p:cNvCxnSpPr>
              <a:stCxn id="8" idx="3"/>
              <a:endCxn id="57" idx="1"/>
            </p:cNvCxnSpPr>
            <p:nvPr/>
          </p:nvCxnSpPr>
          <p:spPr>
            <a:xfrm flipV="1">
              <a:off x="7147503" y="3100071"/>
              <a:ext cx="347566" cy="153699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>
              <a:extLst>
                <a:ext uri="{FF2B5EF4-FFF2-40B4-BE49-F238E27FC236}">
                  <a16:creationId xmlns:a16="http://schemas.microsoft.com/office/drawing/2014/main" id="{6BBE70CE-EC11-74BF-04C3-A7FF079566E0}"/>
                </a:ext>
              </a:extLst>
            </p:cNvPr>
            <p:cNvCxnSpPr>
              <a:stCxn id="8" idx="3"/>
              <a:endCxn id="58" idx="1"/>
            </p:cNvCxnSpPr>
            <p:nvPr/>
          </p:nvCxnSpPr>
          <p:spPr>
            <a:xfrm>
              <a:off x="7147503" y="3253770"/>
              <a:ext cx="347566" cy="141024"/>
            </a:xfrm>
            <a:prstGeom prst="straightConnector1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8" name="文本框 4">
            <a:extLst>
              <a:ext uri="{FF2B5EF4-FFF2-40B4-BE49-F238E27FC236}">
                <a16:creationId xmlns:a16="http://schemas.microsoft.com/office/drawing/2014/main" id="{50719D63-EC15-F38D-34F2-AEC99FBDF2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1938" y="2524125"/>
            <a:ext cx="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23">
            <a:extLst>
              <a:ext uri="{FF2B5EF4-FFF2-40B4-BE49-F238E27FC236}">
                <a16:creationId xmlns:a16="http://schemas.microsoft.com/office/drawing/2014/main" id="{D401D8D5-8076-DC7E-2549-697A3B7C291F}"/>
              </a:ext>
            </a:extLst>
          </p:cNvPr>
          <p:cNvGrpSpPr>
            <a:grpSpLocks/>
          </p:cNvGrpSpPr>
          <p:nvPr/>
        </p:nvGrpSpPr>
        <p:grpSpPr bwMode="auto">
          <a:xfrm>
            <a:off x="1927225" y="5384800"/>
            <a:ext cx="5748338" cy="847725"/>
            <a:chOff x="1927481" y="5384405"/>
            <a:chExt cx="5748143" cy="847698"/>
          </a:xfrm>
        </p:grpSpPr>
        <p:sp>
          <p:nvSpPr>
            <p:cNvPr id="21" name="手杖形箭头 20">
              <a:extLst>
                <a:ext uri="{FF2B5EF4-FFF2-40B4-BE49-F238E27FC236}">
                  <a16:creationId xmlns:a16="http://schemas.microsoft.com/office/drawing/2014/main" id="{15BCCE4C-BAEC-22FC-C34F-194FD33860D6}"/>
                </a:ext>
              </a:extLst>
            </p:cNvPr>
            <p:cNvSpPr/>
            <p:nvPr/>
          </p:nvSpPr>
          <p:spPr>
            <a:xfrm rot="10800000">
              <a:off x="1927481" y="5384405"/>
              <a:ext cx="5748143" cy="788963"/>
            </a:xfrm>
            <a:prstGeom prst="uturnArrow">
              <a:avLst>
                <a:gd name="adj1" fmla="val 27378"/>
                <a:gd name="adj2" fmla="val 25000"/>
                <a:gd name="adj3" fmla="val 36657"/>
                <a:gd name="adj4" fmla="val 63343"/>
                <a:gd name="adj5" fmla="val 100000"/>
              </a:avLst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433" name="文本框 22">
              <a:extLst>
                <a:ext uri="{FF2B5EF4-FFF2-40B4-BE49-F238E27FC236}">
                  <a16:creationId xmlns:a16="http://schemas.microsoft.com/office/drawing/2014/main" id="{A5AD6426-7D69-C890-4EA5-2CF6C56B54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3214" y="5893549"/>
              <a:ext cx="59503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 sz="1600">
                  <a:solidFill>
                    <a:schemeClr val="bg1"/>
                  </a:solidFill>
                </a:rPr>
                <a:t>归纳</a:t>
              </a:r>
            </a:p>
          </p:txBody>
        </p:sp>
      </p:grpSp>
      <p:grpSp>
        <p:nvGrpSpPr>
          <p:cNvPr id="17" name="组合 24">
            <a:extLst>
              <a:ext uri="{FF2B5EF4-FFF2-40B4-BE49-F238E27FC236}">
                <a16:creationId xmlns:a16="http://schemas.microsoft.com/office/drawing/2014/main" id="{4A1C3D82-6FA1-CEB6-167E-E2DEA4B8FBBF}"/>
              </a:ext>
            </a:extLst>
          </p:cNvPr>
          <p:cNvGrpSpPr>
            <a:grpSpLocks/>
          </p:cNvGrpSpPr>
          <p:nvPr/>
        </p:nvGrpSpPr>
        <p:grpSpPr bwMode="auto">
          <a:xfrm>
            <a:off x="4279900" y="4770438"/>
            <a:ext cx="2865438" cy="1154112"/>
            <a:chOff x="4279391" y="4771133"/>
            <a:chExt cx="2865259" cy="1153881"/>
          </a:xfrm>
        </p:grpSpPr>
        <p:sp>
          <p:nvSpPr>
            <p:cNvPr id="20" name="手杖形箭头 19">
              <a:extLst>
                <a:ext uri="{FF2B5EF4-FFF2-40B4-BE49-F238E27FC236}">
                  <a16:creationId xmlns:a16="http://schemas.microsoft.com/office/drawing/2014/main" id="{52658B5C-2BB1-031C-7D79-E5E47C2D00B7}"/>
                </a:ext>
              </a:extLst>
            </p:cNvPr>
            <p:cNvSpPr/>
            <p:nvPr/>
          </p:nvSpPr>
          <p:spPr>
            <a:xfrm rot="5400000">
              <a:off x="5135080" y="3915444"/>
              <a:ext cx="1153881" cy="2865259"/>
            </a:xfrm>
            <a:prstGeom prst="uturnArrow">
              <a:avLst>
                <a:gd name="adj1" fmla="val 17367"/>
                <a:gd name="adj2" fmla="val 17791"/>
                <a:gd name="adj3" fmla="val 25000"/>
                <a:gd name="adj4" fmla="val 43750"/>
                <a:gd name="adj5" fmla="val 50968"/>
              </a:avLst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431" name="文本框 21">
              <a:extLst>
                <a:ext uri="{FF2B5EF4-FFF2-40B4-BE49-F238E27FC236}">
                  <a16:creationId xmlns:a16="http://schemas.microsoft.com/office/drawing/2014/main" id="{BF52E016-5D7F-E725-17C8-5318F3104B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15163" y="5554818"/>
              <a:ext cx="59503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 sz="1600">
                  <a:solidFill>
                    <a:schemeClr val="bg1"/>
                  </a:solidFill>
                </a:rPr>
                <a:t>演绎</a:t>
              </a:r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D0861D02-0223-7411-22D1-222DEB0A0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逆归结</a:t>
            </a:r>
            <a:r>
              <a:rPr lang="en-US" altLang="zh-CN" sz="1800" b="0">
                <a:effectLst>
                  <a:outerShdw blurRad="38100" dist="38100" dir="2700000" algn="tl">
                    <a:srgbClr val="C0C0C0"/>
                  </a:outerShdw>
                </a:effectLst>
              </a:rPr>
              <a:t>[Muggleton and Buntine, 1988]</a:t>
            </a:r>
            <a:endParaRPr lang="zh-CN" altLang="en-US" b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7418" name="内容占位符 2">
            <a:extLst>
              <a:ext uri="{FF2B5EF4-FFF2-40B4-BE49-F238E27FC236}">
                <a16:creationId xmlns:a16="http://schemas.microsoft.com/office/drawing/2014/main" id="{FDF7061F-AECF-DC84-9CE3-954A513E8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279525"/>
            <a:ext cx="8616950" cy="4918075"/>
          </a:xfrm>
        </p:spPr>
        <p:txBody>
          <a:bodyPr/>
          <a:lstStyle/>
          <a:p>
            <a:pPr indent="-358775"/>
            <a:r>
              <a:t>演绎</a:t>
            </a:r>
            <a:r>
              <a:rPr lang="en-US" altLang="zh-CN"/>
              <a:t>(deduction) VS </a:t>
            </a:r>
            <a:r>
              <a:t>归纳</a:t>
            </a:r>
            <a:r>
              <a:rPr lang="en-US" altLang="zh-CN"/>
              <a:t>(induction)</a:t>
            </a:r>
            <a:endParaRPr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3EE1B78-1F99-D90D-26CB-9444B2B7FD80}"/>
              </a:ext>
            </a:extLst>
          </p:cNvPr>
          <p:cNvSpPr/>
          <p:nvPr/>
        </p:nvSpPr>
        <p:spPr>
          <a:xfrm>
            <a:off x="414338" y="1660525"/>
            <a:ext cx="8462962" cy="2584450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/>
              <a:t>“</a:t>
            </a:r>
            <a:r>
              <a:rPr lang="en-US" altLang="zh-CN"/>
              <a:t>……</a:t>
            </a:r>
            <a:r>
              <a:rPr lang="zh-CN" altLang="en-US"/>
              <a:t>猜想是很不好的习惯，它有害于作逻辑的推理。你所以觉得奇怪，是因为你没有了解我的思路，没有注意到</a:t>
            </a:r>
            <a:r>
              <a:rPr lang="zh-CN" altLang="en-US" b="1" u="sng"/>
              <a:t>往往能推断出大事来的那些细小问题</a:t>
            </a:r>
            <a:r>
              <a:rPr lang="zh-CN" altLang="en-US"/>
              <a:t>（</a:t>
            </a:r>
            <a:r>
              <a:rPr lang="en-US" altLang="zh-CN"/>
              <a:t>the </a:t>
            </a:r>
            <a:r>
              <a:rPr lang="en-US" altLang="zh-CN">
                <a:solidFill>
                  <a:srgbClr val="FFC000"/>
                </a:solidFill>
              </a:rPr>
              <a:t>small facts</a:t>
            </a:r>
            <a:r>
              <a:rPr lang="en-US" altLang="zh-CN">
                <a:solidFill>
                  <a:schemeClr val="accent2"/>
                </a:solidFill>
              </a:rPr>
              <a:t> </a:t>
            </a:r>
            <a:r>
              <a:rPr lang="en-US" altLang="zh-CN"/>
              <a:t>upon which </a:t>
            </a:r>
            <a:r>
              <a:rPr lang="en-US" altLang="zh-CN">
                <a:solidFill>
                  <a:srgbClr val="C00000"/>
                </a:solidFill>
              </a:rPr>
              <a:t>large inferences</a:t>
            </a:r>
            <a:r>
              <a:rPr lang="en-US" altLang="zh-CN">
                <a:solidFill>
                  <a:schemeClr val="accent2"/>
                </a:solidFill>
              </a:rPr>
              <a:t> </a:t>
            </a:r>
            <a:r>
              <a:rPr lang="en-US" altLang="zh-CN"/>
              <a:t>may depend</a:t>
            </a:r>
            <a:r>
              <a:rPr lang="zh-CN" altLang="en-US"/>
              <a:t>）。举例来说吧，我开始时曾说</a:t>
            </a:r>
            <a:r>
              <a:rPr lang="zh-CN" altLang="en-US">
                <a:solidFill>
                  <a:srgbClr val="C00000"/>
                </a:solidFill>
              </a:rPr>
              <a:t>你哥哥的行为很不谨慎</a:t>
            </a:r>
            <a:r>
              <a:rPr lang="zh-CN" altLang="en-US"/>
              <a:t>。请看这只表，</a:t>
            </a:r>
            <a:r>
              <a:rPr lang="zh-CN" altLang="en-US">
                <a:solidFill>
                  <a:srgbClr val="FFC000"/>
                </a:solidFill>
              </a:rPr>
              <a:t>不仅下面边缘上有凹痕两处，整个表的上面还有无数的伤痕</a:t>
            </a:r>
            <a:r>
              <a:rPr lang="zh-CN" altLang="en-US"/>
              <a:t>，这是因为</a:t>
            </a:r>
            <a:r>
              <a:rPr lang="zh-CN" altLang="en-US">
                <a:solidFill>
                  <a:srgbClr val="0070C0"/>
                </a:solidFill>
              </a:rPr>
              <a:t>惯于把表放在有钱币、钥匙一类硬东西的衣袋里的缘故。对一只价值五十多镑的表这样不经心，说他生活不检点</a:t>
            </a:r>
            <a:r>
              <a:rPr lang="zh-CN" altLang="en-US"/>
              <a:t>，总不算是过分吧！</a:t>
            </a:r>
            <a:r>
              <a:rPr lang="en-US" altLang="zh-CN"/>
              <a:t>……</a:t>
            </a:r>
            <a:r>
              <a:rPr lang="zh-CN" altLang="en-US"/>
              <a:t>。”</a:t>
            </a:r>
            <a:endParaRPr lang="en-US" altLang="zh-CN"/>
          </a:p>
          <a:p>
            <a:pPr algn="r"/>
            <a:r>
              <a:rPr lang="zh-CN" altLang="en-US"/>
              <a:t>歇洛克</a:t>
            </a:r>
            <a:r>
              <a:rPr lang="en-US" altLang="zh-CN"/>
              <a:t>·</a:t>
            </a:r>
            <a:r>
              <a:rPr lang="zh-CN" altLang="en-US"/>
              <a:t>福尔摩斯</a:t>
            </a:r>
            <a:endParaRPr lang="en-US" altLang="zh-CN"/>
          </a:p>
          <a:p>
            <a:pPr algn="r"/>
            <a:r>
              <a:rPr lang="zh-CN" altLang="en-US"/>
              <a:t>演绎法研究（</a:t>
            </a:r>
            <a:r>
              <a:rPr lang="en-US" altLang="zh-CN"/>
              <a:t>The science of deduction</a:t>
            </a:r>
            <a:r>
              <a:rPr lang="zh-CN" altLang="en-US"/>
              <a:t>）</a:t>
            </a:r>
            <a:r>
              <a:rPr lang="en-US" altLang="zh-CN"/>
              <a:t>——《</a:t>
            </a:r>
            <a:r>
              <a:rPr lang="zh-CN" altLang="en-US"/>
              <a:t>四签名</a:t>
            </a:r>
            <a:r>
              <a:rPr lang="en-US" altLang="zh-CN"/>
              <a:t>》</a:t>
            </a:r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D7DC8AC-7A59-25BB-D521-C4D8BEFF35FB}"/>
              </a:ext>
            </a:extLst>
          </p:cNvPr>
          <p:cNvGrpSpPr>
            <a:grpSpLocks/>
          </p:cNvGrpSpPr>
          <p:nvPr/>
        </p:nvGrpSpPr>
        <p:grpSpPr bwMode="auto">
          <a:xfrm>
            <a:off x="222250" y="4402138"/>
            <a:ext cx="4057650" cy="958850"/>
            <a:chOff x="221904" y="4401801"/>
            <a:chExt cx="4057488" cy="959053"/>
          </a:xfrm>
        </p:grpSpPr>
        <p:sp>
          <p:nvSpPr>
            <p:cNvPr id="11" name="圆角矩形 10">
              <a:extLst>
                <a:ext uri="{FF2B5EF4-FFF2-40B4-BE49-F238E27FC236}">
                  <a16:creationId xmlns:a16="http://schemas.microsoft.com/office/drawing/2014/main" id="{BCE7B13E-2FEB-A23C-EA84-50693BF3F62E}"/>
                </a:ext>
              </a:extLst>
            </p:cNvPr>
            <p:cNvSpPr/>
            <p:nvPr/>
          </p:nvSpPr>
          <p:spPr>
            <a:xfrm>
              <a:off x="221904" y="4425618"/>
              <a:ext cx="4057488" cy="935236"/>
            </a:xfrm>
            <a:prstGeom prst="roundRect">
              <a:avLst/>
            </a:prstGeom>
            <a:gradFill flip="none" rotWithShape="1">
              <a:gsLst>
                <a:gs pos="0">
                  <a:schemeClr val="accent4">
                    <a:lumMod val="60000"/>
                    <a:lumOff val="40000"/>
                    <a:tint val="66000"/>
                    <a:satMod val="160000"/>
                  </a:schemeClr>
                </a:gs>
                <a:gs pos="50000">
                  <a:schemeClr val="accent4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chemeClr val="accent4">
                    <a:lumMod val="60000"/>
                    <a:lumOff val="4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/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aphicFrame>
          <p:nvGraphicFramePr>
            <p:cNvPr id="17410" name="Object 1207">
              <a:extLst>
                <a:ext uri="{FF2B5EF4-FFF2-40B4-BE49-F238E27FC236}">
                  <a16:creationId xmlns:a16="http://schemas.microsoft.com/office/drawing/2014/main" id="{3B47F413-A1BD-5813-790D-417C618E9D7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60350" y="4746625"/>
            <a:ext cx="3927475" cy="2889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" imgW="61569600" imgH="4521200" progId="">
                    <p:embed/>
                  </p:oleObj>
                </mc:Choice>
                <mc:Fallback>
                  <p:oleObj name="Formula" r:id="rId2" imgW="61569600" imgH="4521200" progId="">
                    <p:embed/>
                    <p:pic>
                      <p:nvPicPr>
                        <p:cNvPr id="17410" name="Object 1207">
                          <a:extLst>
                            <a:ext uri="{FF2B5EF4-FFF2-40B4-BE49-F238E27FC236}">
                              <a16:creationId xmlns:a16="http://schemas.microsoft.com/office/drawing/2014/main" id="{3B47F413-A1BD-5813-790D-417C618E9D7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0350" y="4746625"/>
                          <a:ext cx="3927475" cy="2889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411" name="Object 1208">
              <a:extLst>
                <a:ext uri="{FF2B5EF4-FFF2-40B4-BE49-F238E27FC236}">
                  <a16:creationId xmlns:a16="http://schemas.microsoft.com/office/drawing/2014/main" id="{E72D3DA6-F5B6-408A-8BE1-5752C5C53B9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55048" y="5070518"/>
            <a:ext cx="3344863" cy="2889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4" imgW="52501800" imgH="4533900" progId="">
                    <p:embed/>
                  </p:oleObj>
                </mc:Choice>
                <mc:Fallback>
                  <p:oleObj name="Formula" r:id="rId4" imgW="52501800" imgH="4533900" progId="">
                    <p:embed/>
                    <p:pic>
                      <p:nvPicPr>
                        <p:cNvPr id="17411" name="Object 1208">
                          <a:extLst>
                            <a:ext uri="{FF2B5EF4-FFF2-40B4-BE49-F238E27FC236}">
                              <a16:creationId xmlns:a16="http://schemas.microsoft.com/office/drawing/2014/main" id="{E72D3DA6-F5B6-408A-8BE1-5752C5C53B9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55048" y="5070518"/>
                          <a:ext cx="3344863" cy="2889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7429" name="文本框 13">
              <a:extLst>
                <a:ext uri="{FF2B5EF4-FFF2-40B4-BE49-F238E27FC236}">
                  <a16:creationId xmlns:a16="http://schemas.microsoft.com/office/drawing/2014/main" id="{08E6E0F4-4808-E174-C69D-9B446C841B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65818" y="4401801"/>
              <a:ext cx="156966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 b="1"/>
                <a:t>规则（一般）</a:t>
              </a:r>
            </a:p>
          </p:txBody>
        </p:sp>
      </p:grpSp>
      <p:grpSp>
        <p:nvGrpSpPr>
          <p:cNvPr id="19" name="组合 25">
            <a:extLst>
              <a:ext uri="{FF2B5EF4-FFF2-40B4-BE49-F238E27FC236}">
                <a16:creationId xmlns:a16="http://schemas.microsoft.com/office/drawing/2014/main" id="{1EF1D4ED-E82E-44A5-697C-5C7F2B42C506}"/>
              </a:ext>
            </a:extLst>
          </p:cNvPr>
          <p:cNvGrpSpPr>
            <a:grpSpLocks/>
          </p:cNvGrpSpPr>
          <p:nvPr/>
        </p:nvGrpSpPr>
        <p:grpSpPr bwMode="auto">
          <a:xfrm>
            <a:off x="5187950" y="4430713"/>
            <a:ext cx="3249613" cy="941387"/>
            <a:chOff x="5188520" y="4431130"/>
            <a:chExt cx="3249389" cy="941143"/>
          </a:xfrm>
        </p:grpSpPr>
        <p:grpSp>
          <p:nvGrpSpPr>
            <p:cNvPr id="17425" name="组合 16">
              <a:extLst>
                <a:ext uri="{FF2B5EF4-FFF2-40B4-BE49-F238E27FC236}">
                  <a16:creationId xmlns:a16="http://schemas.microsoft.com/office/drawing/2014/main" id="{ED53CA52-F756-7167-22E2-A6C3FEA8204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88520" y="4437115"/>
              <a:ext cx="3249389" cy="935158"/>
              <a:chOff x="5167254" y="4459887"/>
              <a:chExt cx="3249389" cy="935158"/>
            </a:xfrm>
          </p:grpSpPr>
          <p:sp>
            <p:nvSpPr>
              <p:cNvPr id="12" name="圆角矩形 11">
                <a:extLst>
                  <a:ext uri="{FF2B5EF4-FFF2-40B4-BE49-F238E27FC236}">
                    <a16:creationId xmlns:a16="http://schemas.microsoft.com/office/drawing/2014/main" id="{0CAB461C-AEDC-2F91-18C8-7916F7ACEAA8}"/>
                  </a:ext>
                </a:extLst>
              </p:cNvPr>
              <p:cNvSpPr/>
              <p:nvPr/>
            </p:nvSpPr>
            <p:spPr>
              <a:xfrm>
                <a:off x="5167254" y="4460250"/>
                <a:ext cx="3249389" cy="934795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3">
                      <a:tint val="66000"/>
                      <a:satMod val="160000"/>
                    </a:schemeClr>
                  </a:gs>
                  <a:gs pos="50000">
                    <a:schemeClr val="accent3">
                      <a:tint val="44500"/>
                      <a:satMod val="160000"/>
                    </a:schemeClr>
                  </a:gs>
                  <a:gs pos="100000">
                    <a:schemeClr val="accent3">
                      <a:tint val="23500"/>
                      <a:satMod val="160000"/>
                    </a:schemeClr>
                  </a:gs>
                </a:gsLst>
                <a:lin ang="16200000" scaled="1"/>
                <a:tileRect/>
              </a:gradFill>
              <a:ln/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graphicFrame>
            <p:nvGraphicFramePr>
              <p:cNvPr id="17412" name="Object 1209">
                <a:extLst>
                  <a:ext uri="{FF2B5EF4-FFF2-40B4-BE49-F238E27FC236}">
                    <a16:creationId xmlns:a16="http://schemas.microsoft.com/office/drawing/2014/main" id="{71143D2B-A0F9-EB05-4AE8-F5968BA01EC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263522" y="4783685"/>
              <a:ext cx="3114675" cy="2889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6" imgW="48882300" imgH="4533900" progId="">
                      <p:embed/>
                    </p:oleObj>
                  </mc:Choice>
                  <mc:Fallback>
                    <p:oleObj name="Formula" r:id="rId6" imgW="48882300" imgH="4533900" progId="">
                      <p:embed/>
                      <p:pic>
                        <p:nvPicPr>
                          <p:cNvPr id="17412" name="Object 1209">
                            <a:extLst>
                              <a:ext uri="{FF2B5EF4-FFF2-40B4-BE49-F238E27FC236}">
                                <a16:creationId xmlns:a16="http://schemas.microsoft.com/office/drawing/2014/main" id="{71143D2B-A0F9-EB05-4AE8-F5968BA01EC0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263522" y="4783685"/>
                            <a:ext cx="3114675" cy="28892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7413" name="Object 1210">
                <a:extLst>
                  <a:ext uri="{FF2B5EF4-FFF2-40B4-BE49-F238E27FC236}">
                    <a16:creationId xmlns:a16="http://schemas.microsoft.com/office/drawing/2014/main" id="{27F08049-BD6C-3366-DA50-4381428168B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263522" y="5094085"/>
              <a:ext cx="1387475" cy="28733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8" imgW="21793200" imgH="4495800" progId="">
                      <p:embed/>
                    </p:oleObj>
                  </mc:Choice>
                  <mc:Fallback>
                    <p:oleObj name="Formula" r:id="rId8" imgW="21793200" imgH="4495800" progId="">
                      <p:embed/>
                      <p:pic>
                        <p:nvPicPr>
                          <p:cNvPr id="17413" name="Object 1210">
                            <a:extLst>
                              <a:ext uri="{FF2B5EF4-FFF2-40B4-BE49-F238E27FC236}">
                                <a16:creationId xmlns:a16="http://schemas.microsoft.com/office/drawing/2014/main" id="{27F08049-BD6C-3366-DA50-4381428168B2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263522" y="5094085"/>
                            <a:ext cx="1387475" cy="287337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17426" name="文本框 14">
              <a:extLst>
                <a:ext uri="{FF2B5EF4-FFF2-40B4-BE49-F238E27FC236}">
                  <a16:creationId xmlns:a16="http://schemas.microsoft.com/office/drawing/2014/main" id="{A6CC5BFE-87A9-1240-7A22-C88DEA83C3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36656" y="4431130"/>
              <a:ext cx="156966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 b="1"/>
                <a:t>事实（特殊）</a:t>
              </a:r>
            </a:p>
          </p:txBody>
        </p:sp>
      </p:grpSp>
      <p:grpSp>
        <p:nvGrpSpPr>
          <p:cNvPr id="25" name="组合 18">
            <a:extLst>
              <a:ext uri="{FF2B5EF4-FFF2-40B4-BE49-F238E27FC236}">
                <a16:creationId xmlns:a16="http://schemas.microsoft.com/office/drawing/2014/main" id="{B0751EA0-8162-4C39-2224-B446AB4A488E}"/>
              </a:ext>
            </a:extLst>
          </p:cNvPr>
          <p:cNvGrpSpPr>
            <a:grpSpLocks/>
          </p:cNvGrpSpPr>
          <p:nvPr/>
        </p:nvGrpSpPr>
        <p:grpSpPr bwMode="auto">
          <a:xfrm>
            <a:off x="3479800" y="5529263"/>
            <a:ext cx="2189163" cy="738187"/>
            <a:chOff x="3479451" y="5529927"/>
            <a:chExt cx="2189829" cy="737771"/>
          </a:xfrm>
        </p:grpSpPr>
        <p:sp>
          <p:nvSpPr>
            <p:cNvPr id="13" name="圆角矩形 12">
              <a:extLst>
                <a:ext uri="{FF2B5EF4-FFF2-40B4-BE49-F238E27FC236}">
                  <a16:creationId xmlns:a16="http://schemas.microsoft.com/office/drawing/2014/main" id="{84884810-AB4B-87C2-C5BE-351E0F9CCB5A}"/>
                </a:ext>
              </a:extLst>
            </p:cNvPr>
            <p:cNvSpPr/>
            <p:nvPr/>
          </p:nvSpPr>
          <p:spPr>
            <a:xfrm>
              <a:off x="3479451" y="5548966"/>
              <a:ext cx="2189829" cy="718732"/>
            </a:xfrm>
            <a:prstGeom prst="roundRect">
              <a:avLst/>
            </a:prstGeom>
            <a:gradFill flip="none" rotWithShape="1">
              <a:gsLst>
                <a:gs pos="0">
                  <a:schemeClr val="accent6">
                    <a:lumMod val="50000"/>
                    <a:lumOff val="50000"/>
                    <a:tint val="66000"/>
                    <a:satMod val="160000"/>
                  </a:schemeClr>
                </a:gs>
                <a:gs pos="50000">
                  <a:schemeClr val="accent6">
                    <a:lumMod val="50000"/>
                    <a:lumOff val="50000"/>
                    <a:tint val="44500"/>
                    <a:satMod val="160000"/>
                  </a:schemeClr>
                </a:gs>
                <a:gs pos="100000">
                  <a:schemeClr val="accent6">
                    <a:lumMod val="50000"/>
                    <a:lumOff val="50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aphicFrame>
          <p:nvGraphicFramePr>
            <p:cNvPr id="17414" name="Object 1211">
              <a:extLst>
                <a:ext uri="{FF2B5EF4-FFF2-40B4-BE49-F238E27FC236}">
                  <a16:creationId xmlns:a16="http://schemas.microsoft.com/office/drawing/2014/main" id="{B3D1C96A-D2A2-27F4-AC80-BD4C0EB6891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28219" y="5925012"/>
            <a:ext cx="2081212" cy="2905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0" imgW="32689800" imgH="4521200" progId="">
                    <p:embed/>
                  </p:oleObj>
                </mc:Choice>
                <mc:Fallback>
                  <p:oleObj name="Formula" r:id="rId10" imgW="32689800" imgH="4521200" progId="">
                    <p:embed/>
                    <p:pic>
                      <p:nvPicPr>
                        <p:cNvPr id="17414" name="Object 1211">
                          <a:extLst>
                            <a:ext uri="{FF2B5EF4-FFF2-40B4-BE49-F238E27FC236}">
                              <a16:creationId xmlns:a16="http://schemas.microsoft.com/office/drawing/2014/main" id="{B3D1C96A-D2A2-27F4-AC80-BD4C0EB6891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28219" y="5925012"/>
                          <a:ext cx="2081212" cy="2905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7424" name="文本框 15">
              <a:extLst>
                <a:ext uri="{FF2B5EF4-FFF2-40B4-BE49-F238E27FC236}">
                  <a16:creationId xmlns:a16="http://schemas.microsoft.com/office/drawing/2014/main" id="{B3BBAFE4-2192-0280-C223-D09123C75C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37955" y="5529927"/>
              <a:ext cx="203132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 b="1"/>
                <a:t>目标事实（特殊）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3BCD06-6DDE-D895-EE57-86D4ABDEC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归结与逆归结</a:t>
            </a:r>
            <a:r>
              <a:rPr lang="en-US" altLang="zh-CN" sz="1800" b="0">
                <a:effectLst>
                  <a:outerShdw blurRad="38100" dist="38100" dir="2700000" algn="tl">
                    <a:srgbClr val="C0C0C0"/>
                  </a:outerShdw>
                </a:effectLst>
              </a:rPr>
              <a:t>[Muggleton and Buntine, 1988]</a:t>
            </a:r>
            <a:endParaRPr lang="zh-CN" altLang="en-US" b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5CAD96-FE3B-81D5-A031-922200450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279525"/>
            <a:ext cx="8616950" cy="4918075"/>
          </a:xfrm>
        </p:spPr>
        <p:txBody>
          <a:bodyPr/>
          <a:lstStyle/>
          <a:p>
            <a:pPr indent="-358775"/>
            <a:r>
              <a:t>演绎：归结原理</a:t>
            </a:r>
            <a:r>
              <a:rPr lang="en-US" altLang="zh-CN" sz="1800">
                <a:solidFill>
                  <a:schemeClr val="accent2"/>
                </a:solidFill>
              </a:rPr>
              <a:t>[Robinson, 1965]</a:t>
            </a:r>
          </a:p>
          <a:p>
            <a:pPr indent="-358775"/>
            <a:endParaRPr lang="en-US" altLang="zh-CN"/>
          </a:p>
          <a:p>
            <a:pPr indent="-358775"/>
            <a:endParaRPr lang="en-US" altLang="zh-CN"/>
          </a:p>
          <a:p>
            <a:pPr indent="-358775"/>
            <a:endParaRPr lang="en-US" altLang="zh-CN"/>
          </a:p>
          <a:p>
            <a:pPr indent="-358775"/>
            <a:endParaRPr lang="en-US" altLang="zh-CN"/>
          </a:p>
          <a:p>
            <a:pPr indent="-358775"/>
            <a:endParaRPr lang="en-US" altLang="zh-CN"/>
          </a:p>
          <a:p>
            <a:pPr indent="-358775"/>
            <a:r>
              <a:t>归纳：逆归结</a:t>
            </a:r>
          </a:p>
        </p:txBody>
      </p:sp>
      <p:grpSp>
        <p:nvGrpSpPr>
          <p:cNvPr id="18447" name="组合 36">
            <a:extLst>
              <a:ext uri="{FF2B5EF4-FFF2-40B4-BE49-F238E27FC236}">
                <a16:creationId xmlns:a16="http://schemas.microsoft.com/office/drawing/2014/main" id="{A53B4A1B-615B-0E15-7F7A-BC83BF903299}"/>
              </a:ext>
            </a:extLst>
          </p:cNvPr>
          <p:cNvGrpSpPr>
            <a:grpSpLocks/>
          </p:cNvGrpSpPr>
          <p:nvPr/>
        </p:nvGrpSpPr>
        <p:grpSpPr bwMode="auto">
          <a:xfrm>
            <a:off x="765175" y="1914525"/>
            <a:ext cx="3262313" cy="1763713"/>
            <a:chOff x="1813687" y="1975485"/>
            <a:chExt cx="3262313" cy="1763713"/>
          </a:xfrm>
        </p:grpSpPr>
        <p:graphicFrame>
          <p:nvGraphicFramePr>
            <p:cNvPr id="18434" name="Object 1994">
              <a:extLst>
                <a:ext uri="{FF2B5EF4-FFF2-40B4-BE49-F238E27FC236}">
                  <a16:creationId xmlns:a16="http://schemas.microsoft.com/office/drawing/2014/main" id="{5A7A039D-1556-4AEB-07AB-F1A492F90C0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13687" y="1975485"/>
            <a:ext cx="1430338" cy="3286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" imgW="17919700" imgH="4114800" progId="">
                    <p:embed/>
                  </p:oleObj>
                </mc:Choice>
                <mc:Fallback>
                  <p:oleObj name="Formula" r:id="rId2" imgW="17919700" imgH="4114800" progId="">
                    <p:embed/>
                    <p:pic>
                      <p:nvPicPr>
                        <p:cNvPr id="18434" name="Object 1994">
                          <a:extLst>
                            <a:ext uri="{FF2B5EF4-FFF2-40B4-BE49-F238E27FC236}">
                              <a16:creationId xmlns:a16="http://schemas.microsoft.com/office/drawing/2014/main" id="{5A7A039D-1556-4AEB-07AB-F1A492F90C0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13687" y="1975485"/>
                          <a:ext cx="1430338" cy="328613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435" name="Object 1995">
              <a:extLst>
                <a:ext uri="{FF2B5EF4-FFF2-40B4-BE49-F238E27FC236}">
                  <a16:creationId xmlns:a16="http://schemas.microsoft.com/office/drawing/2014/main" id="{AB71F1C5-F5AA-A2E4-EC9B-40D5F64F2F8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31350" y="1977073"/>
            <a:ext cx="1644650" cy="327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4" imgW="20561300" imgH="4076700" progId="">
                    <p:embed/>
                  </p:oleObj>
                </mc:Choice>
                <mc:Fallback>
                  <p:oleObj name="Formula" r:id="rId4" imgW="20561300" imgH="4076700" progId="">
                    <p:embed/>
                    <p:pic>
                      <p:nvPicPr>
                        <p:cNvPr id="18435" name="Object 1995">
                          <a:extLst>
                            <a:ext uri="{FF2B5EF4-FFF2-40B4-BE49-F238E27FC236}">
                              <a16:creationId xmlns:a16="http://schemas.microsoft.com/office/drawing/2014/main" id="{AB71F1C5-F5AA-A2E4-EC9B-40D5F64F2F8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31350" y="1977073"/>
                          <a:ext cx="1644650" cy="327025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436" name="Object 1996">
              <a:extLst>
                <a:ext uri="{FF2B5EF4-FFF2-40B4-BE49-F238E27FC236}">
                  <a16:creationId xmlns:a16="http://schemas.microsoft.com/office/drawing/2014/main" id="{8BD96815-AE14-9476-9346-C95F51875CB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694750" y="3408998"/>
            <a:ext cx="13716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6" imgW="17145000" imgH="4114800" progId="">
                    <p:embed/>
                  </p:oleObj>
                </mc:Choice>
                <mc:Fallback>
                  <p:oleObj name="Formula" r:id="rId6" imgW="17145000" imgH="4114800" progId="">
                    <p:embed/>
                    <p:pic>
                      <p:nvPicPr>
                        <p:cNvPr id="18436" name="Object 1996">
                          <a:extLst>
                            <a:ext uri="{FF2B5EF4-FFF2-40B4-BE49-F238E27FC236}">
                              <a16:creationId xmlns:a16="http://schemas.microsoft.com/office/drawing/2014/main" id="{8BD96815-AE14-9476-9346-C95F51875CB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94750" y="3408998"/>
                          <a:ext cx="1371600" cy="330200"/>
                        </a:xfrm>
                        <a:prstGeom prst="rect">
                          <a:avLst/>
                        </a:prstGeom>
                        <a:solidFill>
                          <a:srgbClr val="D1F0E3"/>
                        </a:solidFill>
                        <a:ln w="9525">
                          <a:solidFill>
                            <a:schemeClr val="accent2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302E2156-E060-F7BB-9C19-9885796971E2}"/>
                </a:ext>
              </a:extLst>
            </p:cNvPr>
            <p:cNvCxnSpPr>
              <a:stCxn id="5" idx="2"/>
              <a:endCxn id="27" idx="0"/>
            </p:cNvCxnSpPr>
            <p:nvPr/>
          </p:nvCxnSpPr>
          <p:spPr>
            <a:xfrm>
              <a:off x="2528062" y="2304098"/>
              <a:ext cx="852488" cy="11049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8768EF94-FC6B-AC79-3596-8E8E4301C4AC}"/>
                </a:ext>
              </a:extLst>
            </p:cNvPr>
            <p:cNvCxnSpPr>
              <a:stCxn id="27" idx="0"/>
              <a:endCxn id="26" idx="2"/>
            </p:cNvCxnSpPr>
            <p:nvPr/>
          </p:nvCxnSpPr>
          <p:spPr>
            <a:xfrm flipV="1">
              <a:off x="3380550" y="2300923"/>
              <a:ext cx="871537" cy="11080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41">
            <a:extLst>
              <a:ext uri="{FF2B5EF4-FFF2-40B4-BE49-F238E27FC236}">
                <a16:creationId xmlns:a16="http://schemas.microsoft.com/office/drawing/2014/main" id="{303194A1-351D-8C30-611D-4A2B3D35CD50}"/>
              </a:ext>
            </a:extLst>
          </p:cNvPr>
          <p:cNvGrpSpPr>
            <a:grpSpLocks/>
          </p:cNvGrpSpPr>
          <p:nvPr/>
        </p:nvGrpSpPr>
        <p:grpSpPr bwMode="auto">
          <a:xfrm>
            <a:off x="1112838" y="4451350"/>
            <a:ext cx="4972050" cy="1770063"/>
            <a:chOff x="1891157" y="1967106"/>
            <a:chExt cx="4972431" cy="1770823"/>
          </a:xfrm>
        </p:grpSpPr>
        <p:graphicFrame>
          <p:nvGraphicFramePr>
            <p:cNvPr id="18437" name="Object 1997">
              <a:extLst>
                <a:ext uri="{FF2B5EF4-FFF2-40B4-BE49-F238E27FC236}">
                  <a16:creationId xmlns:a16="http://schemas.microsoft.com/office/drawing/2014/main" id="{BE9B5281-F506-43D3-657D-C0058FFEAA9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91157" y="1977391"/>
            <a:ext cx="300038" cy="3254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8" imgW="3746500" imgH="4076700" progId="">
                    <p:embed/>
                  </p:oleObj>
                </mc:Choice>
                <mc:Fallback>
                  <p:oleObj name="Formula" r:id="rId8" imgW="3746500" imgH="4076700" progId="">
                    <p:embed/>
                    <p:pic>
                      <p:nvPicPr>
                        <p:cNvPr id="18437" name="Object 1997">
                          <a:extLst>
                            <a:ext uri="{FF2B5EF4-FFF2-40B4-BE49-F238E27FC236}">
                              <a16:creationId xmlns:a16="http://schemas.microsoft.com/office/drawing/2014/main" id="{BE9B5281-F506-43D3-657D-C0058FFEAA9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91157" y="1977391"/>
                          <a:ext cx="300038" cy="325438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438" name="Object 1998">
              <a:extLst>
                <a:ext uri="{FF2B5EF4-FFF2-40B4-BE49-F238E27FC236}">
                  <a16:creationId xmlns:a16="http://schemas.microsoft.com/office/drawing/2014/main" id="{920DC457-85B8-49DF-C53D-3467EC3144D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985325" y="1967106"/>
            <a:ext cx="3878263" cy="342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0" imgW="48488600" imgH="4254500" progId="">
                    <p:embed/>
                  </p:oleObj>
                </mc:Choice>
                <mc:Fallback>
                  <p:oleObj name="Formula" r:id="rId10" imgW="48488600" imgH="4254500" progId="">
                    <p:embed/>
                    <p:pic>
                      <p:nvPicPr>
                        <p:cNvPr id="18438" name="Object 1998">
                          <a:extLst>
                            <a:ext uri="{FF2B5EF4-FFF2-40B4-BE49-F238E27FC236}">
                              <a16:creationId xmlns:a16="http://schemas.microsoft.com/office/drawing/2014/main" id="{920DC457-85B8-49DF-C53D-3467EC3144D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85325" y="1967106"/>
                          <a:ext cx="3878263" cy="342900"/>
                        </a:xfrm>
                        <a:prstGeom prst="rect">
                          <a:avLst/>
                        </a:prstGeom>
                        <a:solidFill>
                          <a:srgbClr val="D1F0E3"/>
                        </a:solidFill>
                        <a:ln w="9525">
                          <a:solidFill>
                            <a:schemeClr val="accent2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439" name="Object 1999">
              <a:extLst>
                <a:ext uri="{FF2B5EF4-FFF2-40B4-BE49-F238E27FC236}">
                  <a16:creationId xmlns:a16="http://schemas.microsoft.com/office/drawing/2014/main" id="{10EA4C2C-BF8C-78A3-9C6D-8988344EC89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266250" y="3410904"/>
            <a:ext cx="228600" cy="327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2" imgW="2832100" imgH="4076700" progId="">
                    <p:embed/>
                  </p:oleObj>
                </mc:Choice>
                <mc:Fallback>
                  <p:oleObj name="Formula" r:id="rId12" imgW="2832100" imgH="4076700" progId="">
                    <p:embed/>
                    <p:pic>
                      <p:nvPicPr>
                        <p:cNvPr id="18439" name="Object 1999">
                          <a:extLst>
                            <a:ext uri="{FF2B5EF4-FFF2-40B4-BE49-F238E27FC236}">
                              <a16:creationId xmlns:a16="http://schemas.microsoft.com/office/drawing/2014/main" id="{10EA4C2C-BF8C-78A3-9C6D-8988344EC89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66250" y="3410904"/>
                          <a:ext cx="228600" cy="327025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330E298E-6355-A2AF-1F9C-85918E4EC908}"/>
                </a:ext>
              </a:extLst>
            </p:cNvPr>
            <p:cNvCxnSpPr>
              <a:stCxn id="43" idx="2"/>
              <a:endCxn id="45" idx="0"/>
            </p:cNvCxnSpPr>
            <p:nvPr/>
          </p:nvCxnSpPr>
          <p:spPr>
            <a:xfrm>
              <a:off x="2040393" y="2302213"/>
              <a:ext cx="1339953" cy="11085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0B6DFE1E-B374-D2C6-FCC4-D1FA67C74418}"/>
                </a:ext>
              </a:extLst>
            </p:cNvPr>
            <p:cNvCxnSpPr>
              <a:stCxn id="45" idx="0"/>
              <a:endCxn id="44" idx="2"/>
            </p:cNvCxnSpPr>
            <p:nvPr/>
          </p:nvCxnSpPr>
          <p:spPr>
            <a:xfrm flipV="1">
              <a:off x="3380346" y="2310153"/>
              <a:ext cx="1543168" cy="110061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22">
            <a:extLst>
              <a:ext uri="{FF2B5EF4-FFF2-40B4-BE49-F238E27FC236}">
                <a16:creationId xmlns:a16="http://schemas.microsoft.com/office/drawing/2014/main" id="{31B9003B-7A8B-5F4E-4904-EE97CF00EDFF}"/>
              </a:ext>
            </a:extLst>
          </p:cNvPr>
          <p:cNvGrpSpPr>
            <a:grpSpLocks/>
          </p:cNvGrpSpPr>
          <p:nvPr/>
        </p:nvGrpSpPr>
        <p:grpSpPr bwMode="auto">
          <a:xfrm>
            <a:off x="4859338" y="1997075"/>
            <a:ext cx="4017962" cy="1352550"/>
            <a:chOff x="2357800" y="1991798"/>
            <a:chExt cx="4018407" cy="1352550"/>
          </a:xfrm>
        </p:grpSpPr>
        <p:graphicFrame>
          <p:nvGraphicFramePr>
            <p:cNvPr id="18440" name="Object 2000">
              <a:extLst>
                <a:ext uri="{FF2B5EF4-FFF2-40B4-BE49-F238E27FC236}">
                  <a16:creationId xmlns:a16="http://schemas.microsoft.com/office/drawing/2014/main" id="{BEEBE048-2A3A-E978-E2E7-1BB560BD74E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413331" y="2014379"/>
            <a:ext cx="230188" cy="2508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4" imgW="2870200" imgH="3124200" progId="">
                    <p:embed/>
                  </p:oleObj>
                </mc:Choice>
                <mc:Fallback>
                  <p:oleObj name="Formula" r:id="rId14" imgW="2870200" imgH="3124200" progId="">
                    <p:embed/>
                    <p:pic>
                      <p:nvPicPr>
                        <p:cNvPr id="18440" name="Object 2000">
                          <a:extLst>
                            <a:ext uri="{FF2B5EF4-FFF2-40B4-BE49-F238E27FC236}">
                              <a16:creationId xmlns:a16="http://schemas.microsoft.com/office/drawing/2014/main" id="{BEEBE048-2A3A-E978-E2E7-1BB560BD74E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13331" y="2014379"/>
                          <a:ext cx="230188" cy="250825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441" name="Object 2001">
              <a:extLst>
                <a:ext uri="{FF2B5EF4-FFF2-40B4-BE49-F238E27FC236}">
                  <a16:creationId xmlns:a16="http://schemas.microsoft.com/office/drawing/2014/main" id="{F3BFB5B0-773C-B97B-A573-E5E1A92C645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207557" y="1991798"/>
            <a:ext cx="3168650" cy="2968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6" imgW="39611300" imgH="3708400" progId="">
                    <p:embed/>
                  </p:oleObj>
                </mc:Choice>
                <mc:Fallback>
                  <p:oleObj name="Formula" r:id="rId16" imgW="39611300" imgH="3708400" progId="">
                    <p:embed/>
                    <p:pic>
                      <p:nvPicPr>
                        <p:cNvPr id="18441" name="Object 2001">
                          <a:extLst>
                            <a:ext uri="{FF2B5EF4-FFF2-40B4-BE49-F238E27FC236}">
                              <a16:creationId xmlns:a16="http://schemas.microsoft.com/office/drawing/2014/main" id="{F3BFB5B0-773C-B97B-A573-E5E1A92C645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07557" y="1991798"/>
                          <a:ext cx="3168650" cy="296863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442" name="Object 2002">
              <a:extLst>
                <a:ext uri="{FF2B5EF4-FFF2-40B4-BE49-F238E27FC236}">
                  <a16:creationId xmlns:a16="http://schemas.microsoft.com/office/drawing/2014/main" id="{48A73B26-9052-DF29-F9DF-FF9A4ACBC55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357800" y="3049073"/>
            <a:ext cx="2047875" cy="2952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8" imgW="25514300" imgH="3708400" progId="">
                    <p:embed/>
                  </p:oleObj>
                </mc:Choice>
                <mc:Fallback>
                  <p:oleObj name="Formula" r:id="rId18" imgW="25514300" imgH="3708400" progId="">
                    <p:embed/>
                    <p:pic>
                      <p:nvPicPr>
                        <p:cNvPr id="18442" name="Object 2002">
                          <a:extLst>
                            <a:ext uri="{FF2B5EF4-FFF2-40B4-BE49-F238E27FC236}">
                              <a16:creationId xmlns:a16="http://schemas.microsoft.com/office/drawing/2014/main" id="{48A73B26-9052-DF29-F9DF-FF9A4ACBC55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357800" y="3049073"/>
                          <a:ext cx="2047875" cy="295275"/>
                        </a:xfrm>
                        <a:prstGeom prst="rect">
                          <a:avLst/>
                        </a:prstGeom>
                        <a:solidFill>
                          <a:srgbClr val="D1F0E3"/>
                        </a:solidFill>
                        <a:ln w="9525">
                          <a:solidFill>
                            <a:schemeClr val="accent2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EF2B1439-3185-009B-E10C-6821A8D278AD}"/>
                </a:ext>
              </a:extLst>
            </p:cNvPr>
            <p:cNvCxnSpPr>
              <a:stCxn id="24" idx="2"/>
              <a:endCxn id="28" idx="0"/>
            </p:cNvCxnSpPr>
            <p:nvPr/>
          </p:nvCxnSpPr>
          <p:spPr>
            <a:xfrm>
              <a:off x="2527681" y="2264848"/>
              <a:ext cx="852582" cy="8064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EA5BBF8E-F71C-70D4-0992-27B13DEDD090}"/>
                </a:ext>
              </a:extLst>
            </p:cNvPr>
            <p:cNvCxnSpPr>
              <a:stCxn id="28" idx="0"/>
              <a:endCxn id="25" idx="2"/>
            </p:cNvCxnSpPr>
            <p:nvPr/>
          </p:nvCxnSpPr>
          <p:spPr>
            <a:xfrm flipV="1">
              <a:off x="3381850" y="2288661"/>
              <a:ext cx="1409856" cy="7604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6">
            <a:extLst>
              <a:ext uri="{FF2B5EF4-FFF2-40B4-BE49-F238E27FC236}">
                <a16:creationId xmlns:a16="http://schemas.microsoft.com/office/drawing/2014/main" id="{4643EA1F-83B6-63C3-42F5-12F455E8267D}"/>
              </a:ext>
            </a:extLst>
          </p:cNvPr>
          <p:cNvGrpSpPr>
            <a:grpSpLocks/>
          </p:cNvGrpSpPr>
          <p:nvPr/>
        </p:nvGrpSpPr>
        <p:grpSpPr bwMode="auto">
          <a:xfrm>
            <a:off x="3794125" y="1589088"/>
            <a:ext cx="5072063" cy="2174875"/>
            <a:chOff x="3793389" y="1589804"/>
            <a:chExt cx="5072222" cy="2174056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4A08D12-31BE-0A88-E384-FC45599CE4EE}"/>
                </a:ext>
              </a:extLst>
            </p:cNvPr>
            <p:cNvSpPr txBox="1"/>
            <p:nvPr/>
          </p:nvSpPr>
          <p:spPr>
            <a:xfrm>
              <a:off x="4098199" y="1605673"/>
              <a:ext cx="1570087" cy="36974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/>
              </a:solidFill>
            </a:ln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/>
                <a:t>已成立的事实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CED2EB9F-6D00-5825-56C5-202468F09F92}"/>
                </a:ext>
              </a:extLst>
            </p:cNvPr>
            <p:cNvSpPr txBox="1"/>
            <p:nvPr/>
          </p:nvSpPr>
          <p:spPr>
            <a:xfrm>
              <a:off x="6970077" y="1589804"/>
              <a:ext cx="646132" cy="36974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/>
              </a:solidFill>
            </a:ln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latin typeface="+mn-lt"/>
                  <a:ea typeface="+mn-ea"/>
                </a:rPr>
                <a:t>规则</a:t>
              </a:r>
            </a:p>
          </p:txBody>
        </p:sp>
        <p:sp>
          <p:nvSpPr>
            <p:cNvPr id="18465" name="文本框 32">
              <a:extLst>
                <a:ext uri="{FF2B5EF4-FFF2-40B4-BE49-F238E27FC236}">
                  <a16:creationId xmlns:a16="http://schemas.microsoft.com/office/drawing/2014/main" id="{3D2FDB50-7854-4C9B-7FCB-5ECA7E393F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58893" y="2473543"/>
              <a:ext cx="3365024" cy="3693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/>
                <a:t>归结掉（消去）已满足的文字</a:t>
              </a:r>
              <a:r>
                <a:rPr lang="en-US" altLang="zh-CN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p.</a:t>
              </a:r>
              <a:endParaRPr lang="zh-CN" altLang="en-US" i="1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5A68D7B-722D-9726-935D-FA392095B273}"/>
                </a:ext>
              </a:extLst>
            </p:cNvPr>
            <p:cNvSpPr txBox="1"/>
            <p:nvPr/>
          </p:nvSpPr>
          <p:spPr>
            <a:xfrm>
              <a:off x="3793389" y="3394111"/>
              <a:ext cx="5072222" cy="36974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/>
                <a:t>从此若需验证</a:t>
              </a:r>
              <a:r>
                <a:rPr lang="en-US" altLang="zh-CN"/>
                <a:t>r</a:t>
              </a:r>
              <a:r>
                <a:rPr lang="zh-CN" altLang="en-US"/>
                <a:t>是否可满足，只需验证</a:t>
              </a:r>
              <a:r>
                <a:rPr lang="en-US" altLang="zh-CN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q</a:t>
              </a:r>
              <a:r>
                <a: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是否成立</a:t>
              </a:r>
              <a:r>
                <a:rPr lang="en-US" altLang="zh-CN">
                  <a:latin typeface="Times New Roman" panose="02020603050405020304" pitchFamily="18" charset="0"/>
                  <a:cs typeface="Times New Roman" panose="02020603050405020304" pitchFamily="18" charset="0"/>
                </a:rPr>
                <a:t>.</a:t>
              </a:r>
              <a:endParaRPr lang="zh-CN" altLang="en-US" i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" name="组合 8">
            <a:extLst>
              <a:ext uri="{FF2B5EF4-FFF2-40B4-BE49-F238E27FC236}">
                <a16:creationId xmlns:a16="http://schemas.microsoft.com/office/drawing/2014/main" id="{45CB24CF-4D05-5D97-A8FD-99FC316532D4}"/>
              </a:ext>
            </a:extLst>
          </p:cNvPr>
          <p:cNvGrpSpPr>
            <a:grpSpLocks/>
          </p:cNvGrpSpPr>
          <p:nvPr/>
        </p:nvGrpSpPr>
        <p:grpSpPr bwMode="auto">
          <a:xfrm>
            <a:off x="3017838" y="3513138"/>
            <a:ext cx="4981575" cy="749300"/>
            <a:chOff x="3017838" y="3342350"/>
            <a:chExt cx="4981814" cy="748707"/>
          </a:xfrm>
        </p:grpSpPr>
        <p:grpSp>
          <p:nvGrpSpPr>
            <p:cNvPr id="18460" name="组合 40">
              <a:extLst>
                <a:ext uri="{FF2B5EF4-FFF2-40B4-BE49-F238E27FC236}">
                  <a16:creationId xmlns:a16="http://schemas.microsoft.com/office/drawing/2014/main" id="{447C2BA3-A9FE-1B27-9458-CE73FAE7CB1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88949" y="3721725"/>
              <a:ext cx="4610703" cy="369332"/>
              <a:chOff x="4208722" y="2280142"/>
              <a:chExt cx="4610703" cy="369332"/>
            </a:xfrm>
          </p:grpSpPr>
          <p:sp>
            <p:nvSpPr>
              <p:cNvPr id="18462" name="文本框 37">
                <a:extLst>
                  <a:ext uri="{FF2B5EF4-FFF2-40B4-BE49-F238E27FC236}">
                    <a16:creationId xmlns:a16="http://schemas.microsoft.com/office/drawing/2014/main" id="{53EEA5F8-BD76-D67B-A6B4-6E6CD851164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08722" y="2280142"/>
                <a:ext cx="87716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9pPr>
              </a:lstStyle>
              <a:p>
                <a:r>
                  <a:rPr lang="zh-CN" altLang="en-US"/>
                  <a:t>归结项</a:t>
                </a:r>
              </a:p>
            </p:txBody>
          </p:sp>
          <p:graphicFrame>
            <p:nvGraphicFramePr>
              <p:cNvPr id="18443" name="Object 2003">
                <a:extLst>
                  <a:ext uri="{FF2B5EF4-FFF2-40B4-BE49-F238E27FC236}">
                    <a16:creationId xmlns:a16="http://schemas.microsoft.com/office/drawing/2014/main" id="{D39D563B-EE01-29E8-0124-F205226785C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080863" y="2327212"/>
              <a:ext cx="3738562" cy="32226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20" imgW="49441100" imgH="4254500" progId="">
                      <p:embed/>
                    </p:oleObj>
                  </mc:Choice>
                  <mc:Fallback>
                    <p:oleObj name="Formula" r:id="rId20" imgW="49441100" imgH="4254500" progId="">
                      <p:embed/>
                      <p:pic>
                        <p:nvPicPr>
                          <p:cNvPr id="18443" name="Object 2003">
                            <a:extLst>
                              <a:ext uri="{FF2B5EF4-FFF2-40B4-BE49-F238E27FC236}">
                                <a16:creationId xmlns:a16="http://schemas.microsoft.com/office/drawing/2014/main" id="{D39D563B-EE01-29E8-0124-F205226785C2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2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080863" y="2327212"/>
                            <a:ext cx="3738562" cy="32226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0B3E81F7-7F34-E3EF-EF21-B8D06EE37F73}"/>
                </a:ext>
              </a:extLst>
            </p:cNvPr>
            <p:cNvCxnSpPr>
              <a:stCxn id="27" idx="3"/>
              <a:endCxn id="18462" idx="1"/>
            </p:cNvCxnSpPr>
            <p:nvPr/>
          </p:nvCxnSpPr>
          <p:spPr>
            <a:xfrm>
              <a:off x="3017838" y="3342350"/>
              <a:ext cx="371493" cy="564703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87465A2-9539-91F9-8AC1-E6D3C1B06E16}"/>
              </a:ext>
            </a:extLst>
          </p:cNvPr>
          <p:cNvGrpSpPr>
            <a:grpSpLocks/>
          </p:cNvGrpSpPr>
          <p:nvPr/>
        </p:nvGrpSpPr>
        <p:grpSpPr bwMode="auto">
          <a:xfrm>
            <a:off x="6084888" y="4449763"/>
            <a:ext cx="2689225" cy="369887"/>
            <a:chOff x="6084888" y="4449869"/>
            <a:chExt cx="2689512" cy="369332"/>
          </a:xfrm>
        </p:grpSpPr>
        <p:grpSp>
          <p:nvGrpSpPr>
            <p:cNvPr id="18457" name="组合 47">
              <a:extLst>
                <a:ext uri="{FF2B5EF4-FFF2-40B4-BE49-F238E27FC236}">
                  <a16:creationId xmlns:a16="http://schemas.microsoft.com/office/drawing/2014/main" id="{681DC5FC-949C-EF68-D549-A3F640D070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97225" y="4449869"/>
              <a:ext cx="2277175" cy="369332"/>
              <a:chOff x="4208722" y="2280142"/>
              <a:chExt cx="2277175" cy="369332"/>
            </a:xfrm>
          </p:grpSpPr>
          <p:sp>
            <p:nvSpPr>
              <p:cNvPr id="18459" name="文本框 48">
                <a:extLst>
                  <a:ext uri="{FF2B5EF4-FFF2-40B4-BE49-F238E27FC236}">
                    <a16:creationId xmlns:a16="http://schemas.microsoft.com/office/drawing/2014/main" id="{0A247B1E-BBE6-3E78-5300-4DB7AAD2E60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208722" y="2280142"/>
                <a:ext cx="87716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幼圆" pitchFamily="49" charset="-122"/>
                  </a:defRPr>
                </a:lvl9pPr>
              </a:lstStyle>
              <a:p>
                <a:r>
                  <a:rPr lang="zh-CN" altLang="en-US"/>
                  <a:t>归结商</a:t>
                </a:r>
              </a:p>
            </p:txBody>
          </p:sp>
          <p:graphicFrame>
            <p:nvGraphicFramePr>
              <p:cNvPr id="18444" name="Object 2004">
                <a:extLst>
                  <a:ext uri="{FF2B5EF4-FFF2-40B4-BE49-F238E27FC236}">
                    <a16:creationId xmlns:a16="http://schemas.microsoft.com/office/drawing/2014/main" id="{B20D2FA2-3172-57F8-DF9E-56035C57667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120647" y="2326541"/>
              <a:ext cx="1365250" cy="32226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22" imgW="18059400" imgH="4254500" progId="">
                      <p:embed/>
                    </p:oleObj>
                  </mc:Choice>
                  <mc:Fallback>
                    <p:oleObj name="Formula" r:id="rId22" imgW="18059400" imgH="4254500" progId="">
                      <p:embed/>
                      <p:pic>
                        <p:nvPicPr>
                          <p:cNvPr id="18444" name="Object 2004">
                            <a:extLst>
                              <a:ext uri="{FF2B5EF4-FFF2-40B4-BE49-F238E27FC236}">
                                <a16:creationId xmlns:a16="http://schemas.microsoft.com/office/drawing/2014/main" id="{B20D2FA2-3172-57F8-DF9E-56035C576678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2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120647" y="2326541"/>
                            <a:ext cx="1365250" cy="32226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BE02977A-143A-945B-19EF-A2BBFBD9CB24}"/>
                </a:ext>
              </a:extLst>
            </p:cNvPr>
            <p:cNvCxnSpPr>
              <a:stCxn id="44" idx="3"/>
              <a:endCxn id="18459" idx="1"/>
            </p:cNvCxnSpPr>
            <p:nvPr/>
          </p:nvCxnSpPr>
          <p:spPr>
            <a:xfrm>
              <a:off x="6084888" y="4622646"/>
              <a:ext cx="412794" cy="12681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24A6E1D7-E951-B6F6-2C58-DB5767B9D4F4}"/>
              </a:ext>
            </a:extLst>
          </p:cNvPr>
          <p:cNvSpPr txBox="1"/>
          <p:nvPr/>
        </p:nvSpPr>
        <p:spPr>
          <a:xfrm>
            <a:off x="820738" y="2654300"/>
            <a:ext cx="3646487" cy="369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>
                <a:solidFill>
                  <a:srgbClr val="FFFFFF"/>
                </a:solidFill>
              </a:rPr>
              <a:t>演绎：验证逻辑表达式的可满足性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71A2708-B18B-F45B-7497-5566BEEEFBEF}"/>
              </a:ext>
            </a:extLst>
          </p:cNvPr>
          <p:cNvSpPr txBox="1"/>
          <p:nvPr/>
        </p:nvSpPr>
        <p:spPr>
          <a:xfrm>
            <a:off x="25400" y="1887538"/>
            <a:ext cx="646113" cy="3683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/>
              <a:t>输入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3435367-2882-12EF-07E3-FC733DE00D27}"/>
              </a:ext>
            </a:extLst>
          </p:cNvPr>
          <p:cNvSpPr txBox="1"/>
          <p:nvPr/>
        </p:nvSpPr>
        <p:spPr>
          <a:xfrm>
            <a:off x="889000" y="3328988"/>
            <a:ext cx="646113" cy="3683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zh-CN" altLang="en-US"/>
              <a:t>输出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18">
            <a:extLst>
              <a:ext uri="{FF2B5EF4-FFF2-40B4-BE49-F238E27FC236}">
                <a16:creationId xmlns:a16="http://schemas.microsoft.com/office/drawing/2014/main" id="{D2E6AA0B-05AA-30EA-B3A8-5598DEDDF158}"/>
              </a:ext>
            </a:extLst>
          </p:cNvPr>
          <p:cNvSpPr/>
          <p:nvPr/>
        </p:nvSpPr>
        <p:spPr>
          <a:xfrm>
            <a:off x="3244850" y="5151438"/>
            <a:ext cx="1277938" cy="3111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F438DE99-23B0-F8EA-EB46-BF3306ED874A}"/>
              </a:ext>
            </a:extLst>
          </p:cNvPr>
          <p:cNvSpPr/>
          <p:nvPr/>
        </p:nvSpPr>
        <p:spPr>
          <a:xfrm>
            <a:off x="3238500" y="5499100"/>
            <a:ext cx="1947863" cy="5889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ADA0CBC-87CB-C9B7-1A2B-F5B47674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一阶逆归结</a:t>
            </a:r>
          </a:p>
        </p:txBody>
      </p:sp>
      <p:sp>
        <p:nvSpPr>
          <p:cNvPr id="19472" name="内容占位符 2">
            <a:extLst>
              <a:ext uri="{FF2B5EF4-FFF2-40B4-BE49-F238E27FC236}">
                <a16:creationId xmlns:a16="http://schemas.microsoft.com/office/drawing/2014/main" id="{115840D0-54FD-459E-2CE5-0DCE2218C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rPr dirty="0"/>
              <a:t>置换：用项替换变量</a:t>
            </a:r>
            <a:endParaRPr lang="en-US" altLang="zh-CN" dirty="0"/>
          </a:p>
          <a:p>
            <a:pPr indent="-358775"/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lvl="1" indent="-358775"/>
            <a:r>
              <a:rPr lang="zh-CN" altLang="en-US" dirty="0"/>
              <a:t>复合置换：</a:t>
            </a:r>
            <a:endParaRPr lang="en-US" altLang="zh-CN" dirty="0"/>
          </a:p>
          <a:p>
            <a:pPr lvl="1" indent="-358775"/>
            <a:r>
              <a:rPr lang="zh-CN" altLang="en-US" dirty="0"/>
              <a:t>逆置换：</a:t>
            </a:r>
            <a:endParaRPr lang="en-US" altLang="zh-CN" dirty="0"/>
          </a:p>
          <a:p>
            <a:pPr indent="-358775"/>
            <a:r>
              <a:rPr dirty="0"/>
              <a:t>合一：通过置换让两个表达式相等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lvl="1" indent="-358775"/>
            <a:r>
              <a:rPr lang="zh-CN" altLang="en-US" dirty="0"/>
              <a:t>最一般合一置换（</a:t>
            </a:r>
            <a:r>
              <a:rPr lang="en-US" altLang="zh-CN" dirty="0"/>
              <a:t>MGU</a:t>
            </a:r>
            <a:r>
              <a:rPr lang="zh-CN" altLang="en-US" dirty="0"/>
              <a:t>）：任意一个合一置换都是</a:t>
            </a:r>
            <a:r>
              <a:rPr lang="en-US" altLang="zh-CN" dirty="0"/>
              <a:t>MGU</a:t>
            </a:r>
            <a:r>
              <a:rPr lang="zh-CN" altLang="en-US" dirty="0"/>
              <a:t>的复合置换</a:t>
            </a:r>
            <a:endParaRPr lang="en-US" altLang="zh-CN" dirty="0"/>
          </a:p>
          <a:p>
            <a:pPr indent="-358775"/>
            <a:endParaRPr lang="en-US" altLang="zh-CN" dirty="0"/>
          </a:p>
          <a:p>
            <a:pPr indent="-358775"/>
            <a:endParaRPr lang="en-US" altLang="zh-CN" dirty="0"/>
          </a:p>
        </p:txBody>
      </p:sp>
      <p:graphicFrame>
        <p:nvGraphicFramePr>
          <p:cNvPr id="19458" name="Object 2223">
            <a:extLst>
              <a:ext uri="{FF2B5EF4-FFF2-40B4-BE49-F238E27FC236}">
                <a16:creationId xmlns:a16="http://schemas.microsoft.com/office/drawing/2014/main" id="{49341690-2450-F4CA-7DCD-A940BB3ECB4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38375" y="1601788"/>
          <a:ext cx="3929063" cy="557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61125100" imgH="8648700" progId="">
                  <p:embed/>
                </p:oleObj>
              </mc:Choice>
              <mc:Fallback>
                <p:oleObj name="Formula" r:id="rId2" imgW="61125100" imgH="8648700" progId="">
                  <p:embed/>
                  <p:pic>
                    <p:nvPicPr>
                      <p:cNvPr id="19458" name="Object 2223">
                        <a:extLst>
                          <a:ext uri="{FF2B5EF4-FFF2-40B4-BE49-F238E27FC236}">
                            <a16:creationId xmlns:a16="http://schemas.microsoft.com/office/drawing/2014/main" id="{49341690-2450-F4CA-7DCD-A940BB3ECB4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38375" y="1601788"/>
                        <a:ext cx="3929063" cy="557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59" name="Object 2224">
            <a:extLst>
              <a:ext uri="{FF2B5EF4-FFF2-40B4-BE49-F238E27FC236}">
                <a16:creationId xmlns:a16="http://schemas.microsoft.com/office/drawing/2014/main" id="{AA70515B-EF07-601B-1DB2-65888C2DE4F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38375" y="2525713"/>
          <a:ext cx="4281488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4" imgW="66624200" imgH="4521200" progId="">
                  <p:embed/>
                </p:oleObj>
              </mc:Choice>
              <mc:Fallback>
                <p:oleObj name="Formula" r:id="rId4" imgW="66624200" imgH="4521200" progId="">
                  <p:embed/>
                  <p:pic>
                    <p:nvPicPr>
                      <p:cNvPr id="19459" name="Object 2224">
                        <a:extLst>
                          <a:ext uri="{FF2B5EF4-FFF2-40B4-BE49-F238E27FC236}">
                            <a16:creationId xmlns:a16="http://schemas.microsoft.com/office/drawing/2014/main" id="{AA70515B-EF07-601B-1DB2-65888C2DE4F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38375" y="2525713"/>
                        <a:ext cx="4281488" cy="292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下箭头 5">
            <a:extLst>
              <a:ext uri="{FF2B5EF4-FFF2-40B4-BE49-F238E27FC236}">
                <a16:creationId xmlns:a16="http://schemas.microsoft.com/office/drawing/2014/main" id="{5D9A20ED-E10D-1AEC-A709-F0B558ACA500}"/>
              </a:ext>
            </a:extLst>
          </p:cNvPr>
          <p:cNvSpPr/>
          <p:nvPr/>
        </p:nvSpPr>
        <p:spPr>
          <a:xfrm>
            <a:off x="3965575" y="2163763"/>
            <a:ext cx="476250" cy="3429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aphicFrame>
        <p:nvGraphicFramePr>
          <p:cNvPr id="19460" name="Object 2225">
            <a:extLst>
              <a:ext uri="{FF2B5EF4-FFF2-40B4-BE49-F238E27FC236}">
                <a16:creationId xmlns:a16="http://schemas.microsoft.com/office/drawing/2014/main" id="{D7B442AE-9920-6607-67A5-4C69D0ED8E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3254955"/>
              </p:ext>
            </p:extLst>
          </p:nvPr>
        </p:nvGraphicFramePr>
        <p:xfrm>
          <a:off x="1089025" y="4230692"/>
          <a:ext cx="20066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6" imgW="31254700" imgH="4521200" progId="">
                  <p:embed/>
                </p:oleObj>
              </mc:Choice>
              <mc:Fallback>
                <p:oleObj name="Formula" r:id="rId6" imgW="31254700" imgH="4521200" progId="">
                  <p:embed/>
                  <p:pic>
                    <p:nvPicPr>
                      <p:cNvPr id="19460" name="Object 2225">
                        <a:extLst>
                          <a:ext uri="{FF2B5EF4-FFF2-40B4-BE49-F238E27FC236}">
                            <a16:creationId xmlns:a16="http://schemas.microsoft.com/office/drawing/2014/main" id="{D7B442AE-9920-6607-67A5-4C69D0ED8ED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9025" y="4230692"/>
                        <a:ext cx="2006600" cy="292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1" name="Object 2226">
            <a:extLst>
              <a:ext uri="{FF2B5EF4-FFF2-40B4-BE49-F238E27FC236}">
                <a16:creationId xmlns:a16="http://schemas.microsoft.com/office/drawing/2014/main" id="{E80F284E-A644-BAA0-E51B-F578094A65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7073157"/>
              </p:ext>
            </p:extLst>
          </p:nvPr>
        </p:nvGraphicFramePr>
        <p:xfrm>
          <a:off x="1089025" y="4597404"/>
          <a:ext cx="19558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8" imgW="30441900" imgH="4521200" progId="">
                  <p:embed/>
                </p:oleObj>
              </mc:Choice>
              <mc:Fallback>
                <p:oleObj name="Formula" r:id="rId8" imgW="30441900" imgH="4521200" progId="">
                  <p:embed/>
                  <p:pic>
                    <p:nvPicPr>
                      <p:cNvPr id="19461" name="Object 2226">
                        <a:extLst>
                          <a:ext uri="{FF2B5EF4-FFF2-40B4-BE49-F238E27FC236}">
                            <a16:creationId xmlns:a16="http://schemas.microsoft.com/office/drawing/2014/main" id="{E80F284E-A644-BAA0-E51B-F578094A65B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9025" y="4597404"/>
                        <a:ext cx="1955800" cy="292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2" name="Object 2227">
            <a:extLst>
              <a:ext uri="{FF2B5EF4-FFF2-40B4-BE49-F238E27FC236}">
                <a16:creationId xmlns:a16="http://schemas.microsoft.com/office/drawing/2014/main" id="{AC4A25F0-0DF6-E011-E2CB-4D4981FEC4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7881263"/>
              </p:ext>
            </p:extLst>
          </p:nvPr>
        </p:nvGraphicFramePr>
        <p:xfrm>
          <a:off x="3584575" y="4197354"/>
          <a:ext cx="1601788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0" imgW="24917400" imgH="4254500" progId="">
                  <p:embed/>
                </p:oleObj>
              </mc:Choice>
              <mc:Fallback>
                <p:oleObj name="Formula" r:id="rId10" imgW="24917400" imgH="4254500" progId="">
                  <p:embed/>
                  <p:pic>
                    <p:nvPicPr>
                      <p:cNvPr id="19462" name="Object 2227">
                        <a:extLst>
                          <a:ext uri="{FF2B5EF4-FFF2-40B4-BE49-F238E27FC236}">
                            <a16:creationId xmlns:a16="http://schemas.microsoft.com/office/drawing/2014/main" id="{AC4A25F0-0DF6-E011-E2CB-4D4981FEC41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84575" y="4197354"/>
                        <a:ext cx="1601788" cy="276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3" name="Object 2228">
            <a:extLst>
              <a:ext uri="{FF2B5EF4-FFF2-40B4-BE49-F238E27FC236}">
                <a16:creationId xmlns:a16="http://schemas.microsoft.com/office/drawing/2014/main" id="{0B10DFCB-0A1F-FC18-6EFB-29ED5D2478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2278199"/>
              </p:ext>
            </p:extLst>
          </p:nvPr>
        </p:nvGraphicFramePr>
        <p:xfrm>
          <a:off x="5622925" y="4414842"/>
          <a:ext cx="2635250" cy="293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2" imgW="40995600" imgH="4521200" progId="">
                  <p:embed/>
                </p:oleObj>
              </mc:Choice>
              <mc:Fallback>
                <p:oleObj name="Formula" r:id="rId12" imgW="40995600" imgH="4521200" progId="">
                  <p:embed/>
                  <p:pic>
                    <p:nvPicPr>
                      <p:cNvPr id="19463" name="Object 2228">
                        <a:extLst>
                          <a:ext uri="{FF2B5EF4-FFF2-40B4-BE49-F238E27FC236}">
                            <a16:creationId xmlns:a16="http://schemas.microsoft.com/office/drawing/2014/main" id="{0B10DFCB-0A1F-FC18-6EFB-29ED5D24788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22925" y="4414842"/>
                        <a:ext cx="2635250" cy="293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右箭头 10">
            <a:extLst>
              <a:ext uri="{FF2B5EF4-FFF2-40B4-BE49-F238E27FC236}">
                <a16:creationId xmlns:a16="http://schemas.microsoft.com/office/drawing/2014/main" id="{31B32EA4-0070-1F21-479E-51A05C5B90E8}"/>
              </a:ext>
            </a:extLst>
          </p:cNvPr>
          <p:cNvSpPr/>
          <p:nvPr/>
        </p:nvSpPr>
        <p:spPr>
          <a:xfrm>
            <a:off x="3268663" y="4443417"/>
            <a:ext cx="2182812" cy="2365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aphicFrame>
        <p:nvGraphicFramePr>
          <p:cNvPr id="19464" name="Object 2229">
            <a:extLst>
              <a:ext uri="{FF2B5EF4-FFF2-40B4-BE49-F238E27FC236}">
                <a16:creationId xmlns:a16="http://schemas.microsoft.com/office/drawing/2014/main" id="{35EB1441-1619-DF75-6DE2-6162571312B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24088" y="2900363"/>
          <a:ext cx="471487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4" imgW="7289800" imgH="4076700" progId="">
                  <p:embed/>
                </p:oleObj>
              </mc:Choice>
              <mc:Fallback>
                <p:oleObj name="Formula" r:id="rId14" imgW="7289800" imgH="4076700" progId="">
                  <p:embed/>
                  <p:pic>
                    <p:nvPicPr>
                      <p:cNvPr id="19464" name="Object 2229">
                        <a:extLst>
                          <a:ext uri="{FF2B5EF4-FFF2-40B4-BE49-F238E27FC236}">
                            <a16:creationId xmlns:a16="http://schemas.microsoft.com/office/drawing/2014/main" id="{35EB1441-1619-DF75-6DE2-6162571312B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4088" y="2900363"/>
                        <a:ext cx="471487" cy="263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5" name="Object 2230">
            <a:extLst>
              <a:ext uri="{FF2B5EF4-FFF2-40B4-BE49-F238E27FC236}">
                <a16:creationId xmlns:a16="http://schemas.microsoft.com/office/drawing/2014/main" id="{D9A983B0-82C6-F71A-B39F-3D1BD97E67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7476806"/>
              </p:ext>
            </p:extLst>
          </p:nvPr>
        </p:nvGraphicFramePr>
        <p:xfrm>
          <a:off x="1929606" y="3363913"/>
          <a:ext cx="325437" cy="287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6" imgW="5003800" imgH="4445000" progId="">
                  <p:embed/>
                </p:oleObj>
              </mc:Choice>
              <mc:Fallback>
                <p:oleObj name="Formula" r:id="rId16" imgW="5003800" imgH="4445000" progId="">
                  <p:embed/>
                  <p:pic>
                    <p:nvPicPr>
                      <p:cNvPr id="19465" name="Object 2230">
                        <a:extLst>
                          <a:ext uri="{FF2B5EF4-FFF2-40B4-BE49-F238E27FC236}">
                            <a16:creationId xmlns:a16="http://schemas.microsoft.com/office/drawing/2014/main" id="{D9A983B0-82C6-F71A-B39F-3D1BD97E67F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29606" y="3363913"/>
                        <a:ext cx="325437" cy="287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6" name="Object 2231">
            <a:extLst>
              <a:ext uri="{FF2B5EF4-FFF2-40B4-BE49-F238E27FC236}">
                <a16:creationId xmlns:a16="http://schemas.microsoft.com/office/drawing/2014/main" id="{75C823BD-BE88-356B-4283-9A04B5741E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33450" y="5299075"/>
          <a:ext cx="1631950" cy="588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8" imgW="24676100" imgH="8928100" progId="">
                  <p:embed/>
                </p:oleObj>
              </mc:Choice>
              <mc:Fallback>
                <p:oleObj name="Formula" r:id="rId18" imgW="24676100" imgH="8928100" progId="">
                  <p:embed/>
                  <p:pic>
                    <p:nvPicPr>
                      <p:cNvPr id="19466" name="Object 2231">
                        <a:extLst>
                          <a:ext uri="{FF2B5EF4-FFF2-40B4-BE49-F238E27FC236}">
                            <a16:creationId xmlns:a16="http://schemas.microsoft.com/office/drawing/2014/main" id="{75C823BD-BE88-356B-4283-9A04B5741EC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3450" y="5299075"/>
                        <a:ext cx="1631950" cy="588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7" name="Object 2232">
            <a:extLst>
              <a:ext uri="{FF2B5EF4-FFF2-40B4-BE49-F238E27FC236}">
                <a16:creationId xmlns:a16="http://schemas.microsoft.com/office/drawing/2014/main" id="{276FF20D-A078-51F6-588B-5A04B46F9F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68663" y="5176838"/>
          <a:ext cx="1871662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0" imgW="26428700" imgH="13042900" progId="">
                  <p:embed/>
                </p:oleObj>
              </mc:Choice>
              <mc:Fallback>
                <p:oleObj name="Formula" r:id="rId20" imgW="26428700" imgH="13042900" progId="">
                  <p:embed/>
                  <p:pic>
                    <p:nvPicPr>
                      <p:cNvPr id="19467" name="Object 2232">
                        <a:extLst>
                          <a:ext uri="{FF2B5EF4-FFF2-40B4-BE49-F238E27FC236}">
                            <a16:creationId xmlns:a16="http://schemas.microsoft.com/office/drawing/2014/main" id="{276FF20D-A078-51F6-588B-5A04B46F9F0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68663" y="5176838"/>
                        <a:ext cx="1871662" cy="923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右箭头 15">
            <a:extLst>
              <a:ext uri="{FF2B5EF4-FFF2-40B4-BE49-F238E27FC236}">
                <a16:creationId xmlns:a16="http://schemas.microsoft.com/office/drawing/2014/main" id="{4FD90D01-4BD8-4EC5-EEDA-D7393855AE4D}"/>
              </a:ext>
            </a:extLst>
          </p:cNvPr>
          <p:cNvSpPr/>
          <p:nvPr/>
        </p:nvSpPr>
        <p:spPr>
          <a:xfrm rot="10800000">
            <a:off x="2701925" y="5399088"/>
            <a:ext cx="430213" cy="388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aphicFrame>
        <p:nvGraphicFramePr>
          <p:cNvPr id="19468" name="Object 2233">
            <a:extLst>
              <a:ext uri="{FF2B5EF4-FFF2-40B4-BE49-F238E27FC236}">
                <a16:creationId xmlns:a16="http://schemas.microsoft.com/office/drawing/2014/main" id="{4D708F9D-330A-612A-BBB9-B5467406115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76850" y="5634038"/>
          <a:ext cx="2795588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2" imgW="39497000" imgH="4533900" progId="">
                  <p:embed/>
                </p:oleObj>
              </mc:Choice>
              <mc:Fallback>
                <p:oleObj name="Formula" r:id="rId22" imgW="39497000" imgH="4533900" progId="">
                  <p:embed/>
                  <p:pic>
                    <p:nvPicPr>
                      <p:cNvPr id="19468" name="Object 2233">
                        <a:extLst>
                          <a:ext uri="{FF2B5EF4-FFF2-40B4-BE49-F238E27FC236}">
                            <a16:creationId xmlns:a16="http://schemas.microsoft.com/office/drawing/2014/main" id="{4D708F9D-330A-612A-BBB9-B5467406115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76850" y="5634038"/>
                        <a:ext cx="2795588" cy="317500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C00000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文本框 19">
            <a:extLst>
              <a:ext uri="{FF2B5EF4-FFF2-40B4-BE49-F238E27FC236}">
                <a16:creationId xmlns:a16="http://schemas.microsoft.com/office/drawing/2014/main" id="{8F1E93E2-7962-9052-BE16-55D187520EB4}"/>
              </a:ext>
            </a:extLst>
          </p:cNvPr>
          <p:cNvSpPr txBox="1"/>
          <p:nvPr/>
        </p:nvSpPr>
        <p:spPr>
          <a:xfrm>
            <a:off x="4522788" y="5116513"/>
            <a:ext cx="777875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dirty="0">
                <a:solidFill>
                  <a:schemeClr val="accent4"/>
                </a:solidFill>
                <a:latin typeface="+mn-lt"/>
                <a:ea typeface="+mn-ea"/>
              </a:rPr>
              <a:t>MGU</a:t>
            </a:r>
            <a:endParaRPr lang="zh-CN" altLang="en-US" b="1" dirty="0">
              <a:solidFill>
                <a:schemeClr val="accent4"/>
              </a:solidFill>
              <a:latin typeface="+mn-lt"/>
              <a:ea typeface="+mn-e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3">
            <a:extLst>
              <a:ext uri="{FF2B5EF4-FFF2-40B4-BE49-F238E27FC236}">
                <a16:creationId xmlns:a16="http://schemas.microsoft.com/office/drawing/2014/main" id="{A62B9DCE-5E4A-60AE-BED8-DD506BEA0B3E}"/>
              </a:ext>
            </a:extLst>
          </p:cNvPr>
          <p:cNvGrpSpPr>
            <a:grpSpLocks/>
          </p:cNvGrpSpPr>
          <p:nvPr/>
        </p:nvGrpSpPr>
        <p:grpSpPr bwMode="auto">
          <a:xfrm>
            <a:off x="4745038" y="2054225"/>
            <a:ext cx="3621087" cy="765175"/>
            <a:chOff x="4744973" y="2139703"/>
            <a:chExt cx="3621152" cy="765104"/>
          </a:xfrm>
        </p:grpSpPr>
        <p:graphicFrame>
          <p:nvGraphicFramePr>
            <p:cNvPr id="20482" name="Object 2019">
              <a:extLst>
                <a:ext uri="{FF2B5EF4-FFF2-40B4-BE49-F238E27FC236}">
                  <a16:creationId xmlns:a16="http://schemas.microsoft.com/office/drawing/2014/main" id="{ED4BC1BC-8D14-ED59-57C1-92D93A9B182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744973" y="2139703"/>
            <a:ext cx="898525" cy="2778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" imgW="14643100" imgH="4521200" progId="">
                    <p:embed/>
                  </p:oleObj>
                </mc:Choice>
                <mc:Fallback>
                  <p:oleObj name="Formula" r:id="rId2" imgW="14643100" imgH="4521200" progId="">
                    <p:embed/>
                    <p:pic>
                      <p:nvPicPr>
                        <p:cNvPr id="20482" name="Object 2019">
                          <a:extLst>
                            <a:ext uri="{FF2B5EF4-FFF2-40B4-BE49-F238E27FC236}">
                              <a16:creationId xmlns:a16="http://schemas.microsoft.com/office/drawing/2014/main" id="{ED4BC1BC-8D14-ED59-57C1-92D93A9B182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44973" y="2139703"/>
                          <a:ext cx="898525" cy="277813"/>
                        </a:xfrm>
                        <a:prstGeom prst="rect">
                          <a:avLst/>
                        </a:prstGeom>
                        <a:noFill/>
                        <a:ln w="9525">
                          <a:solidFill>
                            <a:schemeClr val="accent1"/>
                          </a:solidFill>
                          <a:miter lim="800000"/>
                          <a:headEnd/>
                          <a:tailEnd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20511" name="组合 32">
              <a:extLst>
                <a:ext uri="{FF2B5EF4-FFF2-40B4-BE49-F238E27FC236}">
                  <a16:creationId xmlns:a16="http://schemas.microsoft.com/office/drawing/2014/main" id="{44D9F576-2E8A-B213-791E-8655C55CAB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48059" y="2147254"/>
              <a:ext cx="3318066" cy="757553"/>
              <a:chOff x="5048059" y="2147254"/>
              <a:chExt cx="3318066" cy="757553"/>
            </a:xfrm>
          </p:grpSpPr>
          <p:graphicFrame>
            <p:nvGraphicFramePr>
              <p:cNvPr id="20483" name="Object 2020">
                <a:extLst>
                  <a:ext uri="{FF2B5EF4-FFF2-40B4-BE49-F238E27FC236}">
                    <a16:creationId xmlns:a16="http://schemas.microsoft.com/office/drawing/2014/main" id="{561362A5-0EE8-6DC1-2093-280254132D7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426961" y="2147254"/>
              <a:ext cx="902463" cy="27822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4" imgW="14706600" imgH="4521200" progId="">
                      <p:embed/>
                    </p:oleObj>
                  </mc:Choice>
                  <mc:Fallback>
                    <p:oleObj name="Formula" r:id="rId4" imgW="14706600" imgH="4521200" progId="">
                      <p:embed/>
                      <p:pic>
                        <p:nvPicPr>
                          <p:cNvPr id="20483" name="Object 2020">
                            <a:extLst>
                              <a:ext uri="{FF2B5EF4-FFF2-40B4-BE49-F238E27FC236}">
                                <a16:creationId xmlns:a16="http://schemas.microsoft.com/office/drawing/2014/main" id="{561362A5-0EE8-6DC1-2093-280254132D72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426961" y="2147254"/>
                            <a:ext cx="902463" cy="278221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solidFill>
                              <a:schemeClr val="accent1"/>
                            </a:solidFill>
                            <a:miter lim="800000"/>
                            <a:headEnd/>
                            <a:tailEnd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25" name="圆角矩形 24">
                <a:extLst>
                  <a:ext uri="{FF2B5EF4-FFF2-40B4-BE49-F238E27FC236}">
                    <a16:creationId xmlns:a16="http://schemas.microsoft.com/office/drawing/2014/main" id="{15CFB891-8D3D-C703-12DE-875C55217039}"/>
                  </a:ext>
                </a:extLst>
              </p:cNvPr>
              <p:cNvSpPr/>
              <p:nvPr/>
            </p:nvSpPr>
            <p:spPr>
              <a:xfrm>
                <a:off x="5048190" y="2579400"/>
                <a:ext cx="277818" cy="325407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1" name="圆角矩形 20">
                <a:extLst>
                  <a:ext uri="{FF2B5EF4-FFF2-40B4-BE49-F238E27FC236}">
                    <a16:creationId xmlns:a16="http://schemas.microsoft.com/office/drawing/2014/main" id="{95FA04D1-59FD-DB72-6767-4C2A4462F4B6}"/>
                  </a:ext>
                </a:extLst>
              </p:cNvPr>
              <p:cNvSpPr/>
              <p:nvPr/>
            </p:nvSpPr>
            <p:spPr>
              <a:xfrm>
                <a:off x="7243743" y="2571463"/>
                <a:ext cx="293692" cy="325408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0" name="圆角矩形 19">
                <a:extLst>
                  <a:ext uri="{FF2B5EF4-FFF2-40B4-BE49-F238E27FC236}">
                    <a16:creationId xmlns:a16="http://schemas.microsoft.com/office/drawing/2014/main" id="{632F3C1C-7EA8-0849-32CC-32CD316DEFF3}"/>
                  </a:ext>
                </a:extLst>
              </p:cNvPr>
              <p:cNvSpPr/>
              <p:nvPr/>
            </p:nvSpPr>
            <p:spPr>
              <a:xfrm>
                <a:off x="6729383" y="2571463"/>
                <a:ext cx="293692" cy="325408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graphicFrame>
            <p:nvGraphicFramePr>
              <p:cNvPr id="20484" name="Object 2021">
                <a:extLst>
                  <a:ext uri="{FF2B5EF4-FFF2-40B4-BE49-F238E27FC236}">
                    <a16:creationId xmlns:a16="http://schemas.microsoft.com/office/drawing/2014/main" id="{CAAE2E5D-0793-0918-9C09-CB10D7DB1F76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472363" y="2147254"/>
              <a:ext cx="893762" cy="27781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6" imgW="14579600" imgH="4521200" progId="">
                      <p:embed/>
                    </p:oleObj>
                  </mc:Choice>
                  <mc:Fallback>
                    <p:oleObj name="Formula" r:id="rId6" imgW="14579600" imgH="4521200" progId="">
                      <p:embed/>
                      <p:pic>
                        <p:nvPicPr>
                          <p:cNvPr id="20484" name="Object 2021">
                            <a:extLst>
                              <a:ext uri="{FF2B5EF4-FFF2-40B4-BE49-F238E27FC236}">
                                <a16:creationId xmlns:a16="http://schemas.microsoft.com/office/drawing/2014/main" id="{CAAE2E5D-0793-0918-9C09-CB10D7DB1F76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7472363" y="2147254"/>
                            <a:ext cx="893762" cy="277813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solidFill>
                              <a:schemeClr val="accent1"/>
                            </a:solidFill>
                            <a:miter lim="800000"/>
                            <a:headEnd/>
                            <a:tailEnd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cxnSp>
            <p:nvCxnSpPr>
              <p:cNvPr id="27" name="直接箭头连接符 26">
                <a:extLst>
                  <a:ext uri="{FF2B5EF4-FFF2-40B4-BE49-F238E27FC236}">
                    <a16:creationId xmlns:a16="http://schemas.microsoft.com/office/drawing/2014/main" id="{78EF5E99-5F74-C9D3-53B4-33813B13BE8E}"/>
                  </a:ext>
                </a:extLst>
              </p:cNvPr>
              <p:cNvCxnSpPr>
                <a:stCxn id="25" idx="0"/>
                <a:endCxn id="24" idx="2"/>
              </p:cNvCxnSpPr>
              <p:nvPr/>
            </p:nvCxnSpPr>
            <p:spPr>
              <a:xfrm flipV="1">
                <a:off x="5187893" y="2417490"/>
                <a:ext cx="6350" cy="161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箭头连接符 28">
                <a:extLst>
                  <a:ext uri="{FF2B5EF4-FFF2-40B4-BE49-F238E27FC236}">
                    <a16:creationId xmlns:a16="http://schemas.microsoft.com/office/drawing/2014/main" id="{CFED1214-4415-3A18-D0D2-70E28D838571}"/>
                  </a:ext>
                </a:extLst>
              </p:cNvPr>
              <p:cNvCxnSpPr>
                <a:stCxn id="20" idx="0"/>
                <a:endCxn id="22" idx="2"/>
              </p:cNvCxnSpPr>
              <p:nvPr/>
            </p:nvCxnSpPr>
            <p:spPr>
              <a:xfrm flipV="1">
                <a:off x="6877023" y="2425426"/>
                <a:ext cx="1588" cy="14603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箭头连接符 30">
                <a:extLst>
                  <a:ext uri="{FF2B5EF4-FFF2-40B4-BE49-F238E27FC236}">
                    <a16:creationId xmlns:a16="http://schemas.microsoft.com/office/drawing/2014/main" id="{83791FDA-1D50-AD76-3D70-7D96B5240AF6}"/>
                  </a:ext>
                </a:extLst>
              </p:cNvPr>
              <p:cNvCxnSpPr>
                <a:stCxn id="21" idx="3"/>
                <a:endCxn id="23" idx="2"/>
              </p:cNvCxnSpPr>
              <p:nvPr/>
            </p:nvCxnSpPr>
            <p:spPr>
              <a:xfrm flipV="1">
                <a:off x="7537435" y="2425426"/>
                <a:ext cx="382595" cy="30953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标题 1">
            <a:extLst>
              <a:ext uri="{FF2B5EF4-FFF2-40B4-BE49-F238E27FC236}">
                <a16:creationId xmlns:a16="http://schemas.microsoft.com/office/drawing/2014/main" id="{CF0C1A91-4CA8-E8F2-E408-24DAF02D7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一阶逆归结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66E4A6-DDC6-0552-743A-2F1BEF7AA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 fontScale="85000" lnSpcReduction="10000"/>
          </a:bodyPr>
          <a:lstStyle/>
          <a:p>
            <a:pPr indent="-358775"/>
            <a:r>
              <a:rPr dirty="0"/>
              <a:t>一阶归结：当               ，</a:t>
            </a:r>
            <a:endParaRPr lang="en-US" altLang="zh-CN" dirty="0"/>
          </a:p>
          <a:p>
            <a:pPr indent="-358775"/>
            <a:endParaRPr lang="en-US" altLang="zh-CN" dirty="0"/>
          </a:p>
          <a:p>
            <a:pPr indent="-358775"/>
            <a:r>
              <a:rPr dirty="0"/>
              <a:t>一阶逆归结：</a:t>
            </a:r>
            <a:endParaRPr lang="en-US" altLang="zh-CN" dirty="0"/>
          </a:p>
          <a:p>
            <a:pPr indent="-358775"/>
            <a:endParaRPr lang="en-US" altLang="zh-CN" dirty="0"/>
          </a:p>
          <a:p>
            <a:pPr indent="-358775"/>
            <a:r>
              <a:rPr dirty="0"/>
              <a:t>例子（</a:t>
            </a:r>
            <a:r>
              <a:rPr lang="en-US" altLang="zh-CN" dirty="0"/>
              <a:t>p. 353</a:t>
            </a:r>
            <a:r>
              <a:rPr dirty="0"/>
              <a:t>）：</a:t>
            </a:r>
            <a:endParaRPr lang="en-US" altLang="zh-CN" dirty="0"/>
          </a:p>
          <a:p>
            <a:pPr indent="-358775"/>
            <a:endParaRPr lang="en-US" altLang="zh-CN" dirty="0"/>
          </a:p>
          <a:p>
            <a:pPr indent="-358775"/>
            <a:endParaRPr lang="en-US" altLang="zh-CN" dirty="0"/>
          </a:p>
          <a:p>
            <a:pPr lvl="1" indent="-358775"/>
            <a:r>
              <a:rPr lang="zh-CN" altLang="en-US" dirty="0"/>
              <a:t>找一个不在归结项   中的    使</a:t>
            </a:r>
            <a:endParaRPr lang="en-US" altLang="zh-CN" dirty="0"/>
          </a:p>
          <a:p>
            <a:pPr lvl="1" indent="-358775"/>
            <a:endParaRPr lang="en-US" altLang="zh-CN" dirty="0"/>
          </a:p>
          <a:p>
            <a:pPr lvl="1" indent="-358775"/>
            <a:r>
              <a:rPr lang="zh-CN" altLang="en-US" dirty="0"/>
              <a:t>存在一个解：</a:t>
            </a:r>
            <a:endParaRPr lang="en-US" altLang="zh-CN" dirty="0"/>
          </a:p>
          <a:p>
            <a:pPr lvl="1" indent="-358775"/>
            <a:endParaRPr lang="en-US" altLang="zh-CN" dirty="0"/>
          </a:p>
          <a:p>
            <a:pPr lvl="1" indent="-358775">
              <a:buFont typeface="Wingdings" panose="05000000000000000000" pitchFamily="2" charset="2"/>
              <a:buNone/>
            </a:pPr>
            <a:r>
              <a:rPr lang="zh-CN" altLang="en-US" dirty="0"/>
              <a:t>    使得 </a:t>
            </a:r>
          </a:p>
        </p:txBody>
      </p:sp>
      <p:graphicFrame>
        <p:nvGraphicFramePr>
          <p:cNvPr id="20485" name="Object 2022">
            <a:extLst>
              <a:ext uri="{FF2B5EF4-FFF2-40B4-BE49-F238E27FC236}">
                <a16:creationId xmlns:a16="http://schemas.microsoft.com/office/drawing/2014/main" id="{1A004823-7A34-E7F9-BCF7-998AA809678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73250" y="1663700"/>
          <a:ext cx="4222750" cy="322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8" imgW="55829200" imgH="4254500" progId="">
                  <p:embed/>
                </p:oleObj>
              </mc:Choice>
              <mc:Fallback>
                <p:oleObj name="Formula" r:id="rId8" imgW="55829200" imgH="4254500" progId="">
                  <p:embed/>
                  <p:pic>
                    <p:nvPicPr>
                      <p:cNvPr id="20485" name="Object 2022">
                        <a:extLst>
                          <a:ext uri="{FF2B5EF4-FFF2-40B4-BE49-F238E27FC236}">
                            <a16:creationId xmlns:a16="http://schemas.microsoft.com/office/drawing/2014/main" id="{1A004823-7A34-E7F9-BCF7-998AA809678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73250" y="1663700"/>
                        <a:ext cx="4222750" cy="322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6" name="Object 2023">
            <a:extLst>
              <a:ext uri="{FF2B5EF4-FFF2-40B4-BE49-F238E27FC236}">
                <a16:creationId xmlns:a16="http://schemas.microsoft.com/office/drawing/2014/main" id="{B30CA067-1953-9DDF-DBA8-23CC07F7508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25700" y="1243013"/>
          <a:ext cx="1397000" cy="30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0" imgW="18465800" imgH="4076700" progId="">
                  <p:embed/>
                </p:oleObj>
              </mc:Choice>
              <mc:Fallback>
                <p:oleObj name="Formula" r:id="rId10" imgW="18465800" imgH="4076700" progId="">
                  <p:embed/>
                  <p:pic>
                    <p:nvPicPr>
                      <p:cNvPr id="20486" name="Object 2023">
                        <a:extLst>
                          <a:ext uri="{FF2B5EF4-FFF2-40B4-BE49-F238E27FC236}">
                            <a16:creationId xmlns:a16="http://schemas.microsoft.com/office/drawing/2014/main" id="{B30CA067-1953-9DDF-DBA8-23CC07F7508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25700" y="1243013"/>
                        <a:ext cx="1397000" cy="307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7" name="Object 2024">
            <a:extLst>
              <a:ext uri="{FF2B5EF4-FFF2-40B4-BE49-F238E27FC236}">
                <a16:creationId xmlns:a16="http://schemas.microsoft.com/office/drawing/2014/main" id="{DD3BDFB0-8F64-BF4A-BB0C-0FA67064E51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44575" y="2486025"/>
          <a:ext cx="6511925" cy="325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2" imgW="92976700" imgH="4635500" progId="">
                  <p:embed/>
                </p:oleObj>
              </mc:Choice>
              <mc:Fallback>
                <p:oleObj name="Formula" r:id="rId12" imgW="92976700" imgH="4635500" progId="">
                  <p:embed/>
                  <p:pic>
                    <p:nvPicPr>
                      <p:cNvPr id="20487" name="Object 2024">
                        <a:extLst>
                          <a:ext uri="{FF2B5EF4-FFF2-40B4-BE49-F238E27FC236}">
                            <a16:creationId xmlns:a16="http://schemas.microsoft.com/office/drawing/2014/main" id="{DD3BDFB0-8F64-BF4A-BB0C-0FA67064E51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4575" y="2486025"/>
                        <a:ext cx="6511925" cy="325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" name="组合 34">
            <a:extLst>
              <a:ext uri="{FF2B5EF4-FFF2-40B4-BE49-F238E27FC236}">
                <a16:creationId xmlns:a16="http://schemas.microsoft.com/office/drawing/2014/main" id="{D4461272-2049-E2C7-1EA5-746C2E9CD84B}"/>
              </a:ext>
            </a:extLst>
          </p:cNvPr>
          <p:cNvGrpSpPr>
            <a:grpSpLocks/>
          </p:cNvGrpSpPr>
          <p:nvPr/>
        </p:nvGrpSpPr>
        <p:grpSpPr bwMode="auto">
          <a:xfrm>
            <a:off x="1276350" y="3328988"/>
            <a:ext cx="6440488" cy="2482850"/>
            <a:chOff x="1276350" y="3438525"/>
            <a:chExt cx="6441094" cy="2482918"/>
          </a:xfrm>
        </p:grpSpPr>
        <p:graphicFrame>
          <p:nvGraphicFramePr>
            <p:cNvPr id="20488" name="Object 2025">
              <a:extLst>
                <a:ext uri="{FF2B5EF4-FFF2-40B4-BE49-F238E27FC236}">
                  <a16:creationId xmlns:a16="http://schemas.microsoft.com/office/drawing/2014/main" id="{12852D05-5EEB-3479-AE2F-5CB541EEC4E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76350" y="3438525"/>
            <a:ext cx="6196013" cy="6334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4" imgW="87122000" imgH="8915400" progId="">
                    <p:embed/>
                  </p:oleObj>
                </mc:Choice>
                <mc:Fallback>
                  <p:oleObj name="Formula" r:id="rId14" imgW="87122000" imgH="8915400" progId="">
                    <p:embed/>
                    <p:pic>
                      <p:nvPicPr>
                        <p:cNvPr id="20488" name="Object 2025">
                          <a:extLst>
                            <a:ext uri="{FF2B5EF4-FFF2-40B4-BE49-F238E27FC236}">
                              <a16:creationId xmlns:a16="http://schemas.microsoft.com/office/drawing/2014/main" id="{12852D05-5EEB-3479-AE2F-5CB541EEC4E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76350" y="3438525"/>
                          <a:ext cx="6196013" cy="6334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489" name="Object 2026">
              <a:extLst>
                <a:ext uri="{FF2B5EF4-FFF2-40B4-BE49-F238E27FC236}">
                  <a16:creationId xmlns:a16="http://schemas.microsoft.com/office/drawing/2014/main" id="{3F2420A8-A057-6B8B-A926-8BD9E6CB245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08173511"/>
                </p:ext>
              </p:extLst>
            </p:nvPr>
          </p:nvGraphicFramePr>
          <p:xfrm>
            <a:off x="3349284" y="4287456"/>
            <a:ext cx="269384" cy="2946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6" imgW="3644900" imgH="4000500" progId="">
                    <p:embed/>
                  </p:oleObj>
                </mc:Choice>
                <mc:Fallback>
                  <p:oleObj name="Formula" r:id="rId16" imgW="3644900" imgH="4000500" progId="">
                    <p:embed/>
                    <p:pic>
                      <p:nvPicPr>
                        <p:cNvPr id="20489" name="Object 2026">
                          <a:extLst>
                            <a:ext uri="{FF2B5EF4-FFF2-40B4-BE49-F238E27FC236}">
                              <a16:creationId xmlns:a16="http://schemas.microsoft.com/office/drawing/2014/main" id="{3F2420A8-A057-6B8B-A926-8BD9E6CB245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49284" y="4287456"/>
                          <a:ext cx="269384" cy="2946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490" name="Object 2027">
              <a:extLst>
                <a:ext uri="{FF2B5EF4-FFF2-40B4-BE49-F238E27FC236}">
                  <a16:creationId xmlns:a16="http://schemas.microsoft.com/office/drawing/2014/main" id="{73252BD9-0743-9BAF-846A-8BAA0DB7DC6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65645057"/>
                </p:ext>
              </p:extLst>
            </p:nvPr>
          </p:nvGraphicFramePr>
          <p:xfrm>
            <a:off x="3842942" y="4279614"/>
            <a:ext cx="1679575" cy="3032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8" imgW="23622000" imgH="4254500" progId="">
                    <p:embed/>
                  </p:oleObj>
                </mc:Choice>
                <mc:Fallback>
                  <p:oleObj name="Formula" r:id="rId18" imgW="23622000" imgH="4254500" progId="">
                    <p:embed/>
                    <p:pic>
                      <p:nvPicPr>
                        <p:cNvPr id="20490" name="Object 2027">
                          <a:extLst>
                            <a:ext uri="{FF2B5EF4-FFF2-40B4-BE49-F238E27FC236}">
                              <a16:creationId xmlns:a16="http://schemas.microsoft.com/office/drawing/2014/main" id="{73252BD9-0743-9BAF-846A-8BAA0DB7DC6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42942" y="4279614"/>
                          <a:ext cx="1679575" cy="3032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491" name="Object 2028">
              <a:extLst>
                <a:ext uri="{FF2B5EF4-FFF2-40B4-BE49-F238E27FC236}">
                  <a16:creationId xmlns:a16="http://schemas.microsoft.com/office/drawing/2014/main" id="{4EDCC78B-F92C-3C3F-6D76-3F46C212F4E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275013" y="4592638"/>
            <a:ext cx="2051050" cy="3222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0" imgW="28879800" imgH="4521200" progId="">
                    <p:embed/>
                  </p:oleObj>
                </mc:Choice>
                <mc:Fallback>
                  <p:oleObj name="Formula" r:id="rId20" imgW="28879800" imgH="4521200" progId="">
                    <p:embed/>
                    <p:pic>
                      <p:nvPicPr>
                        <p:cNvPr id="20491" name="Object 2028">
                          <a:extLst>
                            <a:ext uri="{FF2B5EF4-FFF2-40B4-BE49-F238E27FC236}">
                              <a16:creationId xmlns:a16="http://schemas.microsoft.com/office/drawing/2014/main" id="{4EDCC78B-F92C-3C3F-6D76-3F46C212F4E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75013" y="4592638"/>
                          <a:ext cx="2051050" cy="32226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492" name="Object 2029">
              <a:extLst>
                <a:ext uri="{FF2B5EF4-FFF2-40B4-BE49-F238E27FC236}">
                  <a16:creationId xmlns:a16="http://schemas.microsoft.com/office/drawing/2014/main" id="{156B0B9F-622C-37E6-60BD-FBA11BDCED3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90272619"/>
                </p:ext>
              </p:extLst>
            </p:nvPr>
          </p:nvGraphicFramePr>
          <p:xfrm>
            <a:off x="2757459" y="4301061"/>
            <a:ext cx="279400" cy="3016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2" imgW="3746500" imgH="4076700" progId="">
                    <p:embed/>
                  </p:oleObj>
                </mc:Choice>
                <mc:Fallback>
                  <p:oleObj name="Formula" r:id="rId22" imgW="3746500" imgH="4076700" progId="">
                    <p:embed/>
                    <p:pic>
                      <p:nvPicPr>
                        <p:cNvPr id="20492" name="Object 2029">
                          <a:extLst>
                            <a:ext uri="{FF2B5EF4-FFF2-40B4-BE49-F238E27FC236}">
                              <a16:creationId xmlns:a16="http://schemas.microsoft.com/office/drawing/2014/main" id="{156B0B9F-622C-37E6-60BD-FBA11BDCED3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57459" y="4301061"/>
                          <a:ext cx="279400" cy="3016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493" name="Object 2030">
              <a:extLst>
                <a:ext uri="{FF2B5EF4-FFF2-40B4-BE49-F238E27FC236}">
                  <a16:creationId xmlns:a16="http://schemas.microsoft.com/office/drawing/2014/main" id="{78D1603F-9C42-57A2-7AEE-7D6F2E5823D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76350" y="5237734"/>
            <a:ext cx="6441094" cy="3061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4" imgW="89738200" imgH="4254500" progId="">
                    <p:embed/>
                  </p:oleObj>
                </mc:Choice>
                <mc:Fallback>
                  <p:oleObj name="Formula" r:id="rId24" imgW="89738200" imgH="4254500" progId="">
                    <p:embed/>
                    <p:pic>
                      <p:nvPicPr>
                        <p:cNvPr id="20493" name="Object 2030">
                          <a:extLst>
                            <a:ext uri="{FF2B5EF4-FFF2-40B4-BE49-F238E27FC236}">
                              <a16:creationId xmlns:a16="http://schemas.microsoft.com/office/drawing/2014/main" id="{78D1603F-9C42-57A2-7AEE-7D6F2E5823D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76350" y="5237734"/>
                          <a:ext cx="6441094" cy="3061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494" name="Object 2031">
              <a:extLst>
                <a:ext uri="{FF2B5EF4-FFF2-40B4-BE49-F238E27FC236}">
                  <a16:creationId xmlns:a16="http://schemas.microsoft.com/office/drawing/2014/main" id="{2B7128EE-40B9-0424-5A63-BCDD85330FA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16647" y="5597656"/>
            <a:ext cx="3906329" cy="3237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6" imgW="54889400" imgH="4521200" progId="">
                    <p:embed/>
                  </p:oleObj>
                </mc:Choice>
                <mc:Fallback>
                  <p:oleObj name="Formula" r:id="rId26" imgW="54889400" imgH="4521200" progId="">
                    <p:embed/>
                    <p:pic>
                      <p:nvPicPr>
                        <p:cNvPr id="20494" name="Object 2031">
                          <a:extLst>
                            <a:ext uri="{FF2B5EF4-FFF2-40B4-BE49-F238E27FC236}">
                              <a16:creationId xmlns:a16="http://schemas.microsoft.com/office/drawing/2014/main" id="{2B7128EE-40B9-0424-5A63-BCDD85330FA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16647" y="5597656"/>
                          <a:ext cx="3906329" cy="32378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6" name="组合 6">
            <a:extLst>
              <a:ext uri="{FF2B5EF4-FFF2-40B4-BE49-F238E27FC236}">
                <a16:creationId xmlns:a16="http://schemas.microsoft.com/office/drawing/2014/main" id="{D4E101F2-0737-B9EF-0D06-0726E7EF3E0B}"/>
              </a:ext>
            </a:extLst>
          </p:cNvPr>
          <p:cNvGrpSpPr>
            <a:grpSpLocks/>
          </p:cNvGrpSpPr>
          <p:nvPr/>
        </p:nvGrpSpPr>
        <p:grpSpPr bwMode="auto">
          <a:xfrm>
            <a:off x="1873250" y="3328988"/>
            <a:ext cx="3321050" cy="2105025"/>
            <a:chOff x="1872679" y="3438525"/>
            <a:chExt cx="3321556" cy="2105407"/>
          </a:xfrm>
        </p:grpSpPr>
        <p:sp>
          <p:nvSpPr>
            <p:cNvPr id="2" name="圆角矩形 1">
              <a:extLst>
                <a:ext uri="{FF2B5EF4-FFF2-40B4-BE49-F238E27FC236}">
                  <a16:creationId xmlns:a16="http://schemas.microsoft.com/office/drawing/2014/main" id="{00BE1C28-1DA2-DA2E-EAB4-F1069AB8CEF6}"/>
                </a:ext>
              </a:extLst>
            </p:cNvPr>
            <p:cNvSpPr/>
            <p:nvPr/>
          </p:nvSpPr>
          <p:spPr>
            <a:xfrm>
              <a:off x="1872679" y="3438525"/>
              <a:ext cx="3321556" cy="633527"/>
            </a:xfrm>
            <a:prstGeom prst="roundRect">
              <a:avLst/>
            </a:prstGeom>
            <a:solidFill>
              <a:srgbClr val="00398F">
                <a:alpha val="1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8" name="圆角矩形 27">
              <a:extLst>
                <a:ext uri="{FF2B5EF4-FFF2-40B4-BE49-F238E27FC236}">
                  <a16:creationId xmlns:a16="http://schemas.microsoft.com/office/drawing/2014/main" id="{2E7E1BC2-F67C-5BE9-501E-6C690312E355}"/>
                </a:ext>
              </a:extLst>
            </p:cNvPr>
            <p:cNvSpPr/>
            <p:nvPr/>
          </p:nvSpPr>
          <p:spPr>
            <a:xfrm>
              <a:off x="2714182" y="5237488"/>
              <a:ext cx="1440082" cy="306444"/>
            </a:xfrm>
            <a:prstGeom prst="roundRect">
              <a:avLst/>
            </a:prstGeom>
            <a:solidFill>
              <a:srgbClr val="00398F">
                <a:alpha val="1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4BFB146C-5693-2287-3364-FFFE245CF860}"/>
                </a:ext>
              </a:extLst>
            </p:cNvPr>
            <p:cNvCxnSpPr>
              <a:stCxn id="28" idx="0"/>
              <a:endCxn id="2" idx="2"/>
            </p:cNvCxnSpPr>
            <p:nvPr/>
          </p:nvCxnSpPr>
          <p:spPr>
            <a:xfrm flipV="1">
              <a:off x="3433430" y="4072052"/>
              <a:ext cx="100027" cy="11654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5">
            <a:extLst>
              <a:ext uri="{FF2B5EF4-FFF2-40B4-BE49-F238E27FC236}">
                <a16:creationId xmlns:a16="http://schemas.microsoft.com/office/drawing/2014/main" id="{D3EDA8EF-CA61-45AC-2F85-6634762D1CAC}"/>
              </a:ext>
            </a:extLst>
          </p:cNvPr>
          <p:cNvGrpSpPr>
            <a:grpSpLocks/>
          </p:cNvGrpSpPr>
          <p:nvPr/>
        </p:nvGrpSpPr>
        <p:grpSpPr bwMode="auto">
          <a:xfrm>
            <a:off x="4222750" y="3654425"/>
            <a:ext cx="2311400" cy="1787525"/>
            <a:chOff x="4222496" y="3764199"/>
            <a:chExt cx="2312416" cy="1787386"/>
          </a:xfrm>
        </p:grpSpPr>
        <p:sp>
          <p:nvSpPr>
            <p:cNvPr id="32" name="圆角矩形 31">
              <a:extLst>
                <a:ext uri="{FF2B5EF4-FFF2-40B4-BE49-F238E27FC236}">
                  <a16:creationId xmlns:a16="http://schemas.microsoft.com/office/drawing/2014/main" id="{A1E483D0-A5CD-06F2-922E-F1EF76EE4E9B}"/>
                </a:ext>
              </a:extLst>
            </p:cNvPr>
            <p:cNvSpPr/>
            <p:nvPr/>
          </p:nvSpPr>
          <p:spPr>
            <a:xfrm>
              <a:off x="4222496" y="5245222"/>
              <a:ext cx="2067834" cy="306363"/>
            </a:xfrm>
            <a:prstGeom prst="roundRect">
              <a:avLst/>
            </a:prstGeom>
            <a:solidFill>
              <a:srgbClr val="00398F">
                <a:alpha val="1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6" name="圆角矩形 35">
              <a:extLst>
                <a:ext uri="{FF2B5EF4-FFF2-40B4-BE49-F238E27FC236}">
                  <a16:creationId xmlns:a16="http://schemas.microsoft.com/office/drawing/2014/main" id="{B2D8AD01-130F-20C3-C628-D1D01AD56ACA}"/>
                </a:ext>
              </a:extLst>
            </p:cNvPr>
            <p:cNvSpPr/>
            <p:nvPr/>
          </p:nvSpPr>
          <p:spPr>
            <a:xfrm>
              <a:off x="5423174" y="3764199"/>
              <a:ext cx="1111738" cy="306364"/>
            </a:xfrm>
            <a:prstGeom prst="roundRect">
              <a:avLst/>
            </a:prstGeom>
            <a:solidFill>
              <a:srgbClr val="00398F">
                <a:alpha val="1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F477FF02-E13E-50CF-4194-B67E6499EBEA}"/>
                </a:ext>
              </a:extLst>
            </p:cNvPr>
            <p:cNvCxnSpPr>
              <a:stCxn id="32" idx="0"/>
              <a:endCxn id="36" idx="2"/>
            </p:cNvCxnSpPr>
            <p:nvPr/>
          </p:nvCxnSpPr>
          <p:spPr>
            <a:xfrm flipV="1">
              <a:off x="5256413" y="4070563"/>
              <a:ext cx="722629" cy="11746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9">
            <a:extLst>
              <a:ext uri="{FF2B5EF4-FFF2-40B4-BE49-F238E27FC236}">
                <a16:creationId xmlns:a16="http://schemas.microsoft.com/office/drawing/2014/main" id="{FDFD8B60-2E36-B358-7F52-A1D47C1DCEFC}"/>
              </a:ext>
            </a:extLst>
          </p:cNvPr>
          <p:cNvGrpSpPr>
            <a:grpSpLocks/>
          </p:cNvGrpSpPr>
          <p:nvPr/>
        </p:nvGrpSpPr>
        <p:grpSpPr bwMode="auto">
          <a:xfrm>
            <a:off x="2557463" y="5127625"/>
            <a:ext cx="5159375" cy="690563"/>
            <a:chOff x="2556728" y="5237733"/>
            <a:chExt cx="5160716" cy="690506"/>
          </a:xfrm>
        </p:grpSpPr>
        <p:sp>
          <p:nvSpPr>
            <p:cNvPr id="37" name="圆角矩形 36">
              <a:extLst>
                <a:ext uri="{FF2B5EF4-FFF2-40B4-BE49-F238E27FC236}">
                  <a16:creationId xmlns:a16="http://schemas.microsoft.com/office/drawing/2014/main" id="{A7B21ED8-B3C3-C5F4-4EC7-46A2F22AE7E0}"/>
                </a:ext>
              </a:extLst>
            </p:cNvPr>
            <p:cNvSpPr/>
            <p:nvPr/>
          </p:nvSpPr>
          <p:spPr>
            <a:xfrm>
              <a:off x="6389949" y="5237733"/>
              <a:ext cx="1327495" cy="306363"/>
            </a:xfrm>
            <a:prstGeom prst="roundRect">
              <a:avLst/>
            </a:prstGeom>
            <a:solidFill>
              <a:srgbClr val="00398F">
                <a:alpha val="1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6536721B-CB61-D9D6-9FA0-CFA90EE7D60C}"/>
                </a:ext>
              </a:extLst>
            </p:cNvPr>
            <p:cNvSpPr/>
            <p:nvPr/>
          </p:nvSpPr>
          <p:spPr>
            <a:xfrm>
              <a:off x="2556728" y="5621876"/>
              <a:ext cx="2867770" cy="306363"/>
            </a:xfrm>
            <a:prstGeom prst="roundRect">
              <a:avLst/>
            </a:prstGeom>
            <a:solidFill>
              <a:srgbClr val="00398F">
                <a:alpha val="1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cxnSp>
          <p:nvCxnSpPr>
            <p:cNvPr id="39" name="肘形连接符 38">
              <a:extLst>
                <a:ext uri="{FF2B5EF4-FFF2-40B4-BE49-F238E27FC236}">
                  <a16:creationId xmlns:a16="http://schemas.microsoft.com/office/drawing/2014/main" id="{47EAC8D4-25BD-86D5-482A-0233031A460B}"/>
                </a:ext>
              </a:extLst>
            </p:cNvPr>
            <p:cNvCxnSpPr>
              <a:stCxn id="37" idx="2"/>
              <a:endCxn id="38" idx="2"/>
            </p:cNvCxnSpPr>
            <p:nvPr/>
          </p:nvCxnSpPr>
          <p:spPr>
            <a:xfrm rot="5400000">
              <a:off x="5330082" y="4204626"/>
              <a:ext cx="384143" cy="3063084"/>
            </a:xfrm>
            <a:prstGeom prst="bentConnector3">
              <a:avLst>
                <a:gd name="adj1" fmla="val 15948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531A3CE1-CEB2-038F-37CF-B172359E1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逆归结</a:t>
            </a:r>
            <a:r>
              <a:rPr lang="en-US" altLang="zh-CN" sz="1800" b="0">
                <a:effectLst>
                  <a:outerShdw blurRad="38100" dist="38100" dir="2700000" algn="tl">
                    <a:srgbClr val="C0C0C0"/>
                  </a:outerShdw>
                </a:effectLst>
              </a:rPr>
              <a:t>[Muggleton and Buntine, 1988]</a:t>
            </a:r>
            <a:endParaRPr lang="zh-CN" altLang="en-US" b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1508" name="内容占位符 2">
            <a:extLst>
              <a:ext uri="{FF2B5EF4-FFF2-40B4-BE49-F238E27FC236}">
                <a16:creationId xmlns:a16="http://schemas.microsoft.com/office/drawing/2014/main" id="{13B115A3-4D71-8BB9-A59A-C8CFA4C2C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t>四种完备的逆归结操作</a:t>
            </a:r>
          </a:p>
        </p:txBody>
      </p:sp>
      <p:graphicFrame>
        <p:nvGraphicFramePr>
          <p:cNvPr id="21506" name="Object 214">
            <a:extLst>
              <a:ext uri="{FF2B5EF4-FFF2-40B4-BE49-F238E27FC236}">
                <a16:creationId xmlns:a16="http://schemas.microsoft.com/office/drawing/2014/main" id="{D5C15300-31C7-335C-F336-639F91AB47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00225" y="1989138"/>
          <a:ext cx="5538788" cy="2728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75387200" imgH="37134800" progId="">
                  <p:embed/>
                </p:oleObj>
              </mc:Choice>
              <mc:Fallback>
                <p:oleObj name="Formula" r:id="rId2" imgW="75387200" imgH="37134800" progId="">
                  <p:embed/>
                  <p:pic>
                    <p:nvPicPr>
                      <p:cNvPr id="21506" name="Object 214">
                        <a:extLst>
                          <a:ext uri="{FF2B5EF4-FFF2-40B4-BE49-F238E27FC236}">
                            <a16:creationId xmlns:a16="http://schemas.microsoft.com/office/drawing/2014/main" id="{D5C15300-31C7-335C-F336-639F91AB47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0225" y="1989138"/>
                        <a:ext cx="5538788" cy="2728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D94FB61-40C0-563E-D132-E9A08356D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逆归结</a:t>
            </a:r>
            <a:r>
              <a:rPr lang="en-US" altLang="zh-CN" sz="1800" b="0">
                <a:effectLst>
                  <a:outerShdw blurRad="38100" dist="38100" dir="2700000" algn="tl">
                    <a:srgbClr val="C0C0C0"/>
                  </a:outerShdw>
                </a:effectLst>
              </a:rPr>
              <a:t>[Muggleton and Buntine, 1988]</a:t>
            </a:r>
            <a:endParaRPr lang="zh-CN" altLang="en-US" b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2541" name="内容占位符 2">
            <a:extLst>
              <a:ext uri="{FF2B5EF4-FFF2-40B4-BE49-F238E27FC236}">
                <a16:creationId xmlns:a16="http://schemas.microsoft.com/office/drawing/2014/main" id="{2EF84F8C-B8D7-BA22-1083-FA8671AD5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t>吸收</a:t>
            </a:r>
          </a:p>
        </p:txBody>
      </p:sp>
      <p:graphicFrame>
        <p:nvGraphicFramePr>
          <p:cNvPr id="22530" name="Object 1697">
            <a:extLst>
              <a:ext uri="{FF2B5EF4-FFF2-40B4-BE49-F238E27FC236}">
                <a16:creationId xmlns:a16="http://schemas.microsoft.com/office/drawing/2014/main" id="{AE1A1723-5D0C-49AC-FE77-24D4CC683BA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38225" y="1731963"/>
          <a:ext cx="2917825" cy="72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36283900" imgH="8991600" progId="">
                  <p:embed/>
                </p:oleObj>
              </mc:Choice>
              <mc:Fallback>
                <p:oleObj name="Formula" r:id="rId2" imgW="36283900" imgH="8991600" progId="">
                  <p:embed/>
                  <p:pic>
                    <p:nvPicPr>
                      <p:cNvPr id="22530" name="Object 1697">
                        <a:extLst>
                          <a:ext uri="{FF2B5EF4-FFF2-40B4-BE49-F238E27FC236}">
                            <a16:creationId xmlns:a16="http://schemas.microsoft.com/office/drawing/2014/main" id="{AE1A1723-5D0C-49AC-FE77-24D4CC683BA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8225" y="1731963"/>
                        <a:ext cx="2917825" cy="72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2542" name="组合 6">
            <a:extLst>
              <a:ext uri="{FF2B5EF4-FFF2-40B4-BE49-F238E27FC236}">
                <a16:creationId xmlns:a16="http://schemas.microsoft.com/office/drawing/2014/main" id="{C7667B20-B244-422E-E37C-229461C1DA65}"/>
              </a:ext>
            </a:extLst>
          </p:cNvPr>
          <p:cNvGrpSpPr>
            <a:grpSpLocks/>
          </p:cNvGrpSpPr>
          <p:nvPr/>
        </p:nvGrpSpPr>
        <p:grpSpPr bwMode="auto">
          <a:xfrm>
            <a:off x="4859338" y="1252538"/>
            <a:ext cx="2779712" cy="1763712"/>
            <a:chOff x="2126034" y="1975768"/>
            <a:chExt cx="2779712" cy="1763712"/>
          </a:xfrm>
        </p:grpSpPr>
        <p:graphicFrame>
          <p:nvGraphicFramePr>
            <p:cNvPr id="22531" name="Object 1698">
              <a:extLst>
                <a:ext uri="{FF2B5EF4-FFF2-40B4-BE49-F238E27FC236}">
                  <a16:creationId xmlns:a16="http://schemas.microsoft.com/office/drawing/2014/main" id="{68232DE0-E35F-8B80-9F27-6ED171B3432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126034" y="1975768"/>
            <a:ext cx="804862" cy="3286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4" imgW="10109200" imgH="4127500" progId="">
                    <p:embed/>
                  </p:oleObj>
                </mc:Choice>
                <mc:Fallback>
                  <p:oleObj name="Formula" r:id="rId4" imgW="10109200" imgH="4127500" progId="">
                    <p:embed/>
                    <p:pic>
                      <p:nvPicPr>
                        <p:cNvPr id="22531" name="Object 1698">
                          <a:extLst>
                            <a:ext uri="{FF2B5EF4-FFF2-40B4-BE49-F238E27FC236}">
                              <a16:creationId xmlns:a16="http://schemas.microsoft.com/office/drawing/2014/main" id="{68232DE0-E35F-8B80-9F27-6ED171B3432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26034" y="1975768"/>
                          <a:ext cx="804862" cy="328612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32" name="Object 1699">
              <a:extLst>
                <a:ext uri="{FF2B5EF4-FFF2-40B4-BE49-F238E27FC236}">
                  <a16:creationId xmlns:a16="http://schemas.microsoft.com/office/drawing/2014/main" id="{6801AFD9-9BC6-8D32-7C06-F5776A2ED17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97646" y="1978943"/>
            <a:ext cx="1308100" cy="3206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6" imgW="16332200" imgH="4013200" progId="">
                    <p:embed/>
                  </p:oleObj>
                </mc:Choice>
                <mc:Fallback>
                  <p:oleObj name="Formula" r:id="rId6" imgW="16332200" imgH="4013200" progId="">
                    <p:embed/>
                    <p:pic>
                      <p:nvPicPr>
                        <p:cNvPr id="22532" name="Object 1699">
                          <a:extLst>
                            <a:ext uri="{FF2B5EF4-FFF2-40B4-BE49-F238E27FC236}">
                              <a16:creationId xmlns:a16="http://schemas.microsoft.com/office/drawing/2014/main" id="{6801AFD9-9BC6-8D32-7C06-F5776A2ED17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97646" y="1978943"/>
                          <a:ext cx="1308100" cy="320675"/>
                        </a:xfrm>
                        <a:prstGeom prst="rect">
                          <a:avLst/>
                        </a:prstGeom>
                        <a:solidFill>
                          <a:srgbClr val="D1F0E3"/>
                        </a:solidFill>
                        <a:ln w="9525">
                          <a:solidFill>
                            <a:schemeClr val="accent2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33" name="Object 1700">
              <a:extLst>
                <a:ext uri="{FF2B5EF4-FFF2-40B4-BE49-F238E27FC236}">
                  <a16:creationId xmlns:a16="http://schemas.microsoft.com/office/drawing/2014/main" id="{1F137282-A303-9164-C838-3852DB3EB99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688009" y="3409280"/>
            <a:ext cx="13843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8" imgW="17297400" imgH="4127500" progId="">
                    <p:embed/>
                  </p:oleObj>
                </mc:Choice>
                <mc:Fallback>
                  <p:oleObj name="Formula" r:id="rId8" imgW="17297400" imgH="4127500" progId="">
                    <p:embed/>
                    <p:pic>
                      <p:nvPicPr>
                        <p:cNvPr id="22533" name="Object 1700">
                          <a:extLst>
                            <a:ext uri="{FF2B5EF4-FFF2-40B4-BE49-F238E27FC236}">
                              <a16:creationId xmlns:a16="http://schemas.microsoft.com/office/drawing/2014/main" id="{1F137282-A303-9164-C838-3852DB3EB99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88009" y="3409280"/>
                          <a:ext cx="1384300" cy="330200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25121C91-3BAA-0636-5156-AB91E2F68316}"/>
                </a:ext>
              </a:extLst>
            </p:cNvPr>
            <p:cNvCxnSpPr>
              <a:stCxn id="8" idx="2"/>
              <a:endCxn id="10" idx="0"/>
            </p:cNvCxnSpPr>
            <p:nvPr/>
          </p:nvCxnSpPr>
          <p:spPr>
            <a:xfrm>
              <a:off x="2529259" y="2304380"/>
              <a:ext cx="850900" cy="11049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FDCF7FA1-9FD9-DBD5-8567-AA81F4330D3B}"/>
                </a:ext>
              </a:extLst>
            </p:cNvPr>
            <p:cNvCxnSpPr>
              <a:stCxn id="10" idx="0"/>
              <a:endCxn id="9" idx="2"/>
            </p:cNvCxnSpPr>
            <p:nvPr/>
          </p:nvCxnSpPr>
          <p:spPr>
            <a:xfrm flipV="1">
              <a:off x="3380159" y="2299618"/>
              <a:ext cx="873125" cy="11096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30">
            <a:extLst>
              <a:ext uri="{FF2B5EF4-FFF2-40B4-BE49-F238E27FC236}">
                <a16:creationId xmlns:a16="http://schemas.microsoft.com/office/drawing/2014/main" id="{DC991792-E4FA-2192-D267-3B0F8FD6AAFC}"/>
              </a:ext>
            </a:extLst>
          </p:cNvPr>
          <p:cNvGrpSpPr>
            <a:grpSpLocks/>
          </p:cNvGrpSpPr>
          <p:nvPr/>
        </p:nvGrpSpPr>
        <p:grpSpPr bwMode="auto">
          <a:xfrm>
            <a:off x="584200" y="4465638"/>
            <a:ext cx="6129338" cy="1797050"/>
            <a:chOff x="584683" y="4465638"/>
            <a:chExt cx="6128577" cy="1796713"/>
          </a:xfrm>
        </p:grpSpPr>
        <p:grpSp>
          <p:nvGrpSpPr>
            <p:cNvPr id="22550" name="组合 23">
              <a:extLst>
                <a:ext uri="{FF2B5EF4-FFF2-40B4-BE49-F238E27FC236}">
                  <a16:creationId xmlns:a16="http://schemas.microsoft.com/office/drawing/2014/main" id="{C84B3985-D72E-60F7-6193-BEC6CD9F5D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4683" y="4465638"/>
              <a:ext cx="6128577" cy="1796713"/>
              <a:chOff x="584683" y="4465638"/>
              <a:chExt cx="6128577" cy="1796713"/>
            </a:xfrm>
          </p:grpSpPr>
          <p:graphicFrame>
            <p:nvGraphicFramePr>
              <p:cNvPr id="22534" name="Object 1701">
                <a:extLst>
                  <a:ext uri="{FF2B5EF4-FFF2-40B4-BE49-F238E27FC236}">
                    <a16:creationId xmlns:a16="http://schemas.microsoft.com/office/drawing/2014/main" id="{744A761B-BF97-F469-2F4F-44D8FD99125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84683" y="4466888"/>
              <a:ext cx="2005013" cy="3619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10" imgW="25146000" imgH="4521200" progId="">
                      <p:embed/>
                    </p:oleObj>
                  </mc:Choice>
                  <mc:Fallback>
                    <p:oleObj name="Formula" r:id="rId10" imgW="25146000" imgH="4521200" progId="">
                      <p:embed/>
                      <p:pic>
                        <p:nvPicPr>
                          <p:cNvPr id="22534" name="Object 1701">
                            <a:extLst>
                              <a:ext uri="{FF2B5EF4-FFF2-40B4-BE49-F238E27FC236}">
                                <a16:creationId xmlns:a16="http://schemas.microsoft.com/office/drawing/2014/main" id="{744A761B-BF97-F469-2F4F-44D8FD991257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84683" y="4466888"/>
                            <a:ext cx="2005013" cy="361950"/>
                          </a:xfrm>
                          <a:prstGeom prst="rect">
                            <a:avLst/>
                          </a:prstGeom>
                          <a:solidFill>
                            <a:srgbClr val="FFBFBF"/>
                          </a:solidFill>
                          <a:ln w="9525">
                            <a:solidFill>
                              <a:srgbClr val="C00000"/>
                            </a:solidFill>
                            <a:miter lim="800000"/>
                            <a:headEnd/>
                            <a:tailEnd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535" name="Object 1702">
                <a:extLst>
                  <a:ext uri="{FF2B5EF4-FFF2-40B4-BE49-F238E27FC236}">
                    <a16:creationId xmlns:a16="http://schemas.microsoft.com/office/drawing/2014/main" id="{280857A0-CD7D-DA99-3B87-3F11F8B2135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888973" y="4465638"/>
              <a:ext cx="3824287" cy="36353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12" imgW="47752000" imgH="4521200" progId="">
                      <p:embed/>
                    </p:oleObj>
                  </mc:Choice>
                  <mc:Fallback>
                    <p:oleObj name="Formula" r:id="rId12" imgW="47752000" imgH="4521200" progId="">
                      <p:embed/>
                      <p:pic>
                        <p:nvPicPr>
                          <p:cNvPr id="22535" name="Object 1702">
                            <a:extLst>
                              <a:ext uri="{FF2B5EF4-FFF2-40B4-BE49-F238E27FC236}">
                                <a16:creationId xmlns:a16="http://schemas.microsoft.com/office/drawing/2014/main" id="{280857A0-CD7D-DA99-3B87-3F11F8B2135A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888973" y="4465638"/>
                            <a:ext cx="3824287" cy="363537"/>
                          </a:xfrm>
                          <a:prstGeom prst="rect">
                            <a:avLst/>
                          </a:prstGeom>
                          <a:solidFill>
                            <a:srgbClr val="D1F0E3"/>
                          </a:solidFill>
                          <a:ln w="9525">
                            <a:solidFill>
                              <a:schemeClr val="accent2"/>
                            </a:solidFill>
                            <a:miter lim="800000"/>
                            <a:headEnd/>
                            <a:tailEnd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536" name="Object 1703">
                <a:extLst>
                  <a:ext uri="{FF2B5EF4-FFF2-40B4-BE49-F238E27FC236}">
                    <a16:creationId xmlns:a16="http://schemas.microsoft.com/office/drawing/2014/main" id="{F682985D-0AEC-5BA2-5EE6-2B9F5161404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216690" y="5900401"/>
              <a:ext cx="1425575" cy="3619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14" imgW="17805400" imgH="4483100" progId="">
                      <p:embed/>
                    </p:oleObj>
                  </mc:Choice>
                  <mc:Fallback>
                    <p:oleObj name="Formula" r:id="rId14" imgW="17805400" imgH="4483100" progId="">
                      <p:embed/>
                      <p:pic>
                        <p:nvPicPr>
                          <p:cNvPr id="22536" name="Object 1703">
                            <a:extLst>
                              <a:ext uri="{FF2B5EF4-FFF2-40B4-BE49-F238E27FC236}">
                                <a16:creationId xmlns:a16="http://schemas.microsoft.com/office/drawing/2014/main" id="{F682985D-0AEC-5BA2-5EE6-2B9F51614048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216690" y="5900401"/>
                            <a:ext cx="1425575" cy="361950"/>
                          </a:xfrm>
                          <a:prstGeom prst="rect">
                            <a:avLst/>
                          </a:prstGeom>
                          <a:solidFill>
                            <a:srgbClr val="FFBFBF"/>
                          </a:solidFill>
                          <a:ln w="9525">
                            <a:solidFill>
                              <a:srgbClr val="C00000"/>
                            </a:solidFill>
                            <a:miter lim="800000"/>
                            <a:headEnd/>
                            <a:tailEnd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293419C9-9607-1F87-7377-9F73EC296AAC}"/>
                  </a:ext>
                </a:extLst>
              </p:cNvPr>
              <p:cNvCxnSpPr>
                <a:stCxn id="14" idx="2"/>
                <a:endCxn id="16" idx="0"/>
              </p:cNvCxnSpPr>
              <p:nvPr/>
            </p:nvCxnSpPr>
            <p:spPr>
              <a:xfrm>
                <a:off x="1587858" y="4829107"/>
                <a:ext cx="2341272" cy="107136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52764593-C248-B0B1-63D7-1B127C4E008C}"/>
                  </a:ext>
                </a:extLst>
              </p:cNvPr>
              <p:cNvCxnSpPr>
                <a:stCxn id="16" idx="0"/>
                <a:endCxn id="15" idx="2"/>
              </p:cNvCxnSpPr>
              <p:nvPr/>
            </p:nvCxnSpPr>
            <p:spPr>
              <a:xfrm flipV="1">
                <a:off x="3930718" y="4806886"/>
                <a:ext cx="871430" cy="110786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551" name="文本框 27">
              <a:extLst>
                <a:ext uri="{FF2B5EF4-FFF2-40B4-BE49-F238E27FC236}">
                  <a16:creationId xmlns:a16="http://schemas.microsoft.com/office/drawing/2014/main" id="{5BD53418-576F-82B8-7371-E1D8C37FEE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83470" y="4918659"/>
              <a:ext cx="98296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/>
                <a:t>吸收</a:t>
              </a:r>
              <a:r>
                <a:rPr lang="en-US" altLang="zh-CN"/>
                <a:t>#1</a:t>
              </a:r>
              <a:endParaRPr lang="zh-CN" altLang="en-US"/>
            </a:p>
          </p:txBody>
        </p:sp>
      </p:grpSp>
      <p:grpSp>
        <p:nvGrpSpPr>
          <p:cNvPr id="21" name="组合 29">
            <a:extLst>
              <a:ext uri="{FF2B5EF4-FFF2-40B4-BE49-F238E27FC236}">
                <a16:creationId xmlns:a16="http://schemas.microsoft.com/office/drawing/2014/main" id="{80E3734E-9AD3-BC21-CD5C-2DCAB375944B}"/>
              </a:ext>
            </a:extLst>
          </p:cNvPr>
          <p:cNvGrpSpPr>
            <a:grpSpLocks/>
          </p:cNvGrpSpPr>
          <p:nvPr/>
        </p:nvGrpSpPr>
        <p:grpSpPr bwMode="auto">
          <a:xfrm>
            <a:off x="134938" y="3265488"/>
            <a:ext cx="8839200" cy="1200150"/>
            <a:chOff x="134448" y="3264984"/>
            <a:chExt cx="8840103" cy="1200654"/>
          </a:xfrm>
        </p:grpSpPr>
        <p:grpSp>
          <p:nvGrpSpPr>
            <p:cNvPr id="22545" name="组合 26">
              <a:extLst>
                <a:ext uri="{FF2B5EF4-FFF2-40B4-BE49-F238E27FC236}">
                  <a16:creationId xmlns:a16="http://schemas.microsoft.com/office/drawing/2014/main" id="{54892B6E-A3BF-EB40-EEF7-635EF3B6908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4448" y="3264984"/>
              <a:ext cx="8840103" cy="1200654"/>
              <a:chOff x="134448" y="3264984"/>
              <a:chExt cx="8840103" cy="1200654"/>
            </a:xfrm>
          </p:grpSpPr>
          <p:grpSp>
            <p:nvGrpSpPr>
              <p:cNvPr id="22547" name="组合 24">
                <a:extLst>
                  <a:ext uri="{FF2B5EF4-FFF2-40B4-BE49-F238E27FC236}">
                    <a16:creationId xmlns:a16="http://schemas.microsoft.com/office/drawing/2014/main" id="{8A4DA3CD-2782-B43B-3C16-456E5377351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34448" y="3264984"/>
                <a:ext cx="8840103" cy="1200654"/>
                <a:chOff x="134448" y="3264984"/>
                <a:chExt cx="8840103" cy="1200654"/>
              </a:xfrm>
            </p:grpSpPr>
            <p:graphicFrame>
              <p:nvGraphicFramePr>
                <p:cNvPr id="22537" name="Object 1704">
                  <a:extLst>
                    <a:ext uri="{FF2B5EF4-FFF2-40B4-BE49-F238E27FC236}">
                      <a16:creationId xmlns:a16="http://schemas.microsoft.com/office/drawing/2014/main" id="{9CBDF8F7-A266-BBD7-045A-5E4E4FF6827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34448" y="3273484"/>
                <a:ext cx="2005013" cy="36195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Formula" r:id="rId16" imgW="25146000" imgH="4521200" progId="">
                        <p:embed/>
                      </p:oleObj>
                    </mc:Choice>
                    <mc:Fallback>
                      <p:oleObj name="Formula" r:id="rId16" imgW="25146000" imgH="4521200" progId="">
                        <p:embed/>
                        <p:pic>
                          <p:nvPicPr>
                            <p:cNvPr id="22537" name="Object 1704">
                              <a:extLst>
                                <a:ext uri="{FF2B5EF4-FFF2-40B4-BE49-F238E27FC236}">
                                  <a16:creationId xmlns:a16="http://schemas.microsoft.com/office/drawing/2014/main" id="{9CBDF8F7-A266-BBD7-045A-5E4E4FF68274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34448" y="3273484"/>
                              <a:ext cx="2005013" cy="361950"/>
                            </a:xfrm>
                            <a:prstGeom prst="rect">
                              <a:avLst/>
                            </a:prstGeom>
                            <a:solidFill>
                              <a:srgbClr val="FFBFBF"/>
                            </a:solidFill>
                            <a:ln w="9525">
                              <a:solidFill>
                                <a:srgbClr val="C00000"/>
                              </a:solidFill>
                              <a:miter lim="800000"/>
                              <a:headEnd/>
                              <a:tailEnd/>
                            </a:ln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2538" name="Object 1705">
                  <a:extLst>
                    <a:ext uri="{FF2B5EF4-FFF2-40B4-BE49-F238E27FC236}">
                      <a16:creationId xmlns:a16="http://schemas.microsoft.com/office/drawing/2014/main" id="{B4CB1BA0-99E2-99D1-091A-5E310D153E4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945226" y="3264984"/>
                <a:ext cx="6029325" cy="363538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Formula" r:id="rId18" imgW="75311000" imgH="4521200" progId="">
                        <p:embed/>
                      </p:oleObj>
                    </mc:Choice>
                    <mc:Fallback>
                      <p:oleObj name="Formula" r:id="rId18" imgW="75311000" imgH="4521200" progId="">
                        <p:embed/>
                        <p:pic>
                          <p:nvPicPr>
                            <p:cNvPr id="22538" name="Object 1705">
                              <a:extLst>
                                <a:ext uri="{FF2B5EF4-FFF2-40B4-BE49-F238E27FC236}">
                                  <a16:creationId xmlns:a16="http://schemas.microsoft.com/office/drawing/2014/main" id="{B4CB1BA0-99E2-99D1-091A-5E310D153E41}"/>
                                </a:ext>
                              </a:extLst>
                            </p:cNvPr>
                            <p:cNvPicPr>
                              <a:picLocks noChangeAspect="1" noChangeArrowheads="1"/>
                            </p:cNvPicPr>
                            <p:nvPr/>
                          </p:nvPicPr>
                          <p:blipFill>
                            <a:blip r:embed="rId19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2945226" y="3264984"/>
                              <a:ext cx="6029325" cy="363538"/>
                            </a:xfrm>
                            <a:prstGeom prst="rect">
                              <a:avLst/>
                            </a:prstGeom>
                            <a:solidFill>
                              <a:srgbClr val="D1F0E3"/>
                            </a:solidFill>
                            <a:ln w="9525">
                              <a:solidFill>
                                <a:schemeClr val="accent2"/>
                              </a:solidFill>
                              <a:miter lim="800000"/>
                              <a:headEnd/>
                              <a:tailEnd/>
                            </a:ln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cxnSp>
              <p:nvCxnSpPr>
                <p:cNvPr id="4" name="直接连接符 3">
                  <a:extLst>
                    <a:ext uri="{FF2B5EF4-FFF2-40B4-BE49-F238E27FC236}">
                      <a16:creationId xmlns:a16="http://schemas.microsoft.com/office/drawing/2014/main" id="{93555643-9665-3D2F-5073-FF8167E8F743}"/>
                    </a:ext>
                  </a:extLst>
                </p:cNvPr>
                <p:cNvCxnSpPr>
                  <a:stCxn id="19" idx="2"/>
                  <a:endCxn id="15" idx="0"/>
                </p:cNvCxnSpPr>
                <p:nvPr/>
              </p:nvCxnSpPr>
              <p:spPr>
                <a:xfrm>
                  <a:off x="1136262" y="3635026"/>
                  <a:ext cx="3664324" cy="83061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>
                  <a:extLst>
                    <a:ext uri="{FF2B5EF4-FFF2-40B4-BE49-F238E27FC236}">
                      <a16:creationId xmlns:a16="http://schemas.microsoft.com/office/drawing/2014/main" id="{0072C065-B50A-3997-8E8C-48A8A2B11A85}"/>
                    </a:ext>
                  </a:extLst>
                </p:cNvPr>
                <p:cNvCxnSpPr>
                  <a:endCxn id="20" idx="2"/>
                </p:cNvCxnSpPr>
                <p:nvPr/>
              </p:nvCxnSpPr>
              <p:spPr>
                <a:xfrm flipV="1">
                  <a:off x="4802175" y="3628674"/>
                  <a:ext cx="1157405" cy="836964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aphicFrame>
            <p:nvGraphicFramePr>
              <p:cNvPr id="22539" name="Object 1706">
                <a:extLst>
                  <a:ext uri="{FF2B5EF4-FFF2-40B4-BE49-F238E27FC236}">
                    <a16:creationId xmlns:a16="http://schemas.microsoft.com/office/drawing/2014/main" id="{BB7DD25A-2E7B-7B04-65CD-12CCDBBDBFF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5677720" y="3905663"/>
              <a:ext cx="1960563" cy="3143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Formula" r:id="rId20" imgW="26708100" imgH="4254500" progId="">
                      <p:embed/>
                    </p:oleObj>
                  </mc:Choice>
                  <mc:Fallback>
                    <p:oleObj name="Formula" r:id="rId20" imgW="26708100" imgH="4254500" progId="">
                      <p:embed/>
                      <p:pic>
                        <p:nvPicPr>
                          <p:cNvPr id="22539" name="Object 1706">
                            <a:extLst>
                              <a:ext uri="{FF2B5EF4-FFF2-40B4-BE49-F238E27FC236}">
                                <a16:creationId xmlns:a16="http://schemas.microsoft.com/office/drawing/2014/main" id="{BB7DD25A-2E7B-7B04-65CD-12CCDBBDBFFE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2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677720" y="3905663"/>
                            <a:ext cx="1960563" cy="31432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22546" name="文本框 28">
              <a:extLst>
                <a:ext uri="{FF2B5EF4-FFF2-40B4-BE49-F238E27FC236}">
                  <a16:creationId xmlns:a16="http://schemas.microsoft.com/office/drawing/2014/main" id="{193A42F9-4987-56EA-DB51-09E5FE8F1D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66431" y="3693493"/>
              <a:ext cx="98296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/>
                <a:t>吸收</a:t>
              </a:r>
              <a:r>
                <a:rPr lang="en-US" altLang="zh-CN"/>
                <a:t>#2</a:t>
              </a:r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0FC32284-CAE2-29D3-F088-417B3EF89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逆归结</a:t>
            </a:r>
            <a:r>
              <a:rPr lang="en-US" altLang="zh-CN" sz="1800" b="0">
                <a:effectLst>
                  <a:outerShdw blurRad="38100" dist="38100" dir="2700000" algn="tl">
                    <a:srgbClr val="C0C0C0"/>
                  </a:outerShdw>
                </a:effectLst>
              </a:rPr>
              <a:t>[Muggleton and Buntine, 1988]</a:t>
            </a:r>
            <a:endParaRPr lang="zh-CN" altLang="en-US" b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3559" name="内容占位符 2">
            <a:extLst>
              <a:ext uri="{FF2B5EF4-FFF2-40B4-BE49-F238E27FC236}">
                <a16:creationId xmlns:a16="http://schemas.microsoft.com/office/drawing/2014/main" id="{96ED8922-419A-B2B4-7C23-5344514B1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t>辨识</a:t>
            </a:r>
          </a:p>
        </p:txBody>
      </p:sp>
      <p:graphicFrame>
        <p:nvGraphicFramePr>
          <p:cNvPr id="23554" name="Object 669">
            <a:extLst>
              <a:ext uri="{FF2B5EF4-FFF2-40B4-BE49-F238E27FC236}">
                <a16:creationId xmlns:a16="http://schemas.microsoft.com/office/drawing/2014/main" id="{71ACBD81-E3B1-A21E-7858-5D7B503A0B7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11263" y="3021013"/>
          <a:ext cx="3319462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27482800" imgH="5765800" progId="">
                  <p:embed/>
                </p:oleObj>
              </mc:Choice>
              <mc:Fallback>
                <p:oleObj name="Formula" r:id="rId2" imgW="27482800" imgH="5765800" progId="">
                  <p:embed/>
                  <p:pic>
                    <p:nvPicPr>
                      <p:cNvPr id="23554" name="Object 669">
                        <a:extLst>
                          <a:ext uri="{FF2B5EF4-FFF2-40B4-BE49-F238E27FC236}">
                            <a16:creationId xmlns:a16="http://schemas.microsoft.com/office/drawing/2014/main" id="{71ACBD81-E3B1-A21E-7858-5D7B503A0B7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1263" y="3021013"/>
                        <a:ext cx="3319462" cy="698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3560" name="组合 7">
            <a:extLst>
              <a:ext uri="{FF2B5EF4-FFF2-40B4-BE49-F238E27FC236}">
                <a16:creationId xmlns:a16="http://schemas.microsoft.com/office/drawing/2014/main" id="{8CA66EEE-9246-F062-18D9-DE80C703C82D}"/>
              </a:ext>
            </a:extLst>
          </p:cNvPr>
          <p:cNvGrpSpPr>
            <a:grpSpLocks/>
          </p:cNvGrpSpPr>
          <p:nvPr/>
        </p:nvGrpSpPr>
        <p:grpSpPr bwMode="auto">
          <a:xfrm>
            <a:off x="5106988" y="2492375"/>
            <a:ext cx="2776537" cy="1763713"/>
            <a:chOff x="1885936" y="1975105"/>
            <a:chExt cx="2776102" cy="1764375"/>
          </a:xfrm>
        </p:grpSpPr>
        <p:graphicFrame>
          <p:nvGraphicFramePr>
            <p:cNvPr id="23555" name="Object 670">
              <a:extLst>
                <a:ext uri="{FF2B5EF4-FFF2-40B4-BE49-F238E27FC236}">
                  <a16:creationId xmlns:a16="http://schemas.microsoft.com/office/drawing/2014/main" id="{0DCCAE13-D982-F520-FE61-5619F45C7BD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85936" y="1975105"/>
            <a:ext cx="1290637" cy="3286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4" imgW="16192500" imgH="4127500" progId="">
                    <p:embed/>
                  </p:oleObj>
                </mc:Choice>
                <mc:Fallback>
                  <p:oleObj name="Formula" r:id="rId4" imgW="16192500" imgH="4127500" progId="">
                    <p:embed/>
                    <p:pic>
                      <p:nvPicPr>
                        <p:cNvPr id="23555" name="Object 670">
                          <a:extLst>
                            <a:ext uri="{FF2B5EF4-FFF2-40B4-BE49-F238E27FC236}">
                              <a16:creationId xmlns:a16="http://schemas.microsoft.com/office/drawing/2014/main" id="{0DCCAE13-D982-F520-FE61-5619F45C7BD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85936" y="1975105"/>
                          <a:ext cx="1290637" cy="328613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556" name="Object 671">
              <a:extLst>
                <a:ext uri="{FF2B5EF4-FFF2-40B4-BE49-F238E27FC236}">
                  <a16:creationId xmlns:a16="http://schemas.microsoft.com/office/drawing/2014/main" id="{2CC1CC6A-49E2-E2D7-FEE9-897F48D1852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842888" y="1978519"/>
            <a:ext cx="819150" cy="3206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6" imgW="10236200" imgH="4013200" progId="">
                    <p:embed/>
                  </p:oleObj>
                </mc:Choice>
                <mc:Fallback>
                  <p:oleObj name="Formula" r:id="rId6" imgW="10236200" imgH="4013200" progId="">
                    <p:embed/>
                    <p:pic>
                      <p:nvPicPr>
                        <p:cNvPr id="23556" name="Object 671">
                          <a:extLst>
                            <a:ext uri="{FF2B5EF4-FFF2-40B4-BE49-F238E27FC236}">
                              <a16:creationId xmlns:a16="http://schemas.microsoft.com/office/drawing/2014/main" id="{2CC1CC6A-49E2-E2D7-FEE9-897F48D1852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42888" y="1978519"/>
                          <a:ext cx="819150" cy="320675"/>
                        </a:xfrm>
                        <a:prstGeom prst="rect">
                          <a:avLst/>
                        </a:prstGeom>
                        <a:solidFill>
                          <a:srgbClr val="D1F0E3"/>
                        </a:solidFill>
                        <a:ln w="9525">
                          <a:solidFill>
                            <a:schemeClr val="accent2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557" name="Object 672">
              <a:extLst>
                <a:ext uri="{FF2B5EF4-FFF2-40B4-BE49-F238E27FC236}">
                  <a16:creationId xmlns:a16="http://schemas.microsoft.com/office/drawing/2014/main" id="{CB93B0B3-75D0-9AD3-10E2-04FBA77DC17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688009" y="3409280"/>
            <a:ext cx="13843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8" imgW="17297400" imgH="4127500" progId="">
                    <p:embed/>
                  </p:oleObj>
                </mc:Choice>
                <mc:Fallback>
                  <p:oleObj name="Formula" r:id="rId8" imgW="17297400" imgH="4127500" progId="">
                    <p:embed/>
                    <p:pic>
                      <p:nvPicPr>
                        <p:cNvPr id="23557" name="Object 672">
                          <a:extLst>
                            <a:ext uri="{FF2B5EF4-FFF2-40B4-BE49-F238E27FC236}">
                              <a16:creationId xmlns:a16="http://schemas.microsoft.com/office/drawing/2014/main" id="{CB93B0B3-75D0-9AD3-10E2-04FBA77DC17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88009" y="3409280"/>
                          <a:ext cx="1384300" cy="330200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420A34BD-75B9-DA30-4864-1B65BCC13EE4}"/>
                </a:ext>
              </a:extLst>
            </p:cNvPr>
            <p:cNvCxnSpPr>
              <a:stCxn id="9" idx="2"/>
              <a:endCxn id="11" idx="0"/>
            </p:cNvCxnSpPr>
            <p:nvPr/>
          </p:nvCxnSpPr>
          <p:spPr>
            <a:xfrm>
              <a:off x="2528772" y="2303841"/>
              <a:ext cx="852354" cy="11053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5330902-FFEA-31B1-82CD-ADD837FF4E35}"/>
                </a:ext>
              </a:extLst>
            </p:cNvPr>
            <p:cNvCxnSpPr>
              <a:stCxn id="11" idx="0"/>
              <a:endCxn id="10" idx="2"/>
            </p:cNvCxnSpPr>
            <p:nvPr/>
          </p:nvCxnSpPr>
          <p:spPr>
            <a:xfrm flipV="1">
              <a:off x="3381127" y="2300665"/>
              <a:ext cx="871400" cy="110849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C3E51FEC-CD2E-7437-E3CB-1E157B69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逆归结</a:t>
            </a:r>
            <a:r>
              <a:rPr lang="en-US" altLang="zh-CN" sz="1800" b="0">
                <a:effectLst>
                  <a:outerShdw blurRad="38100" dist="38100" dir="2700000" algn="tl">
                    <a:srgbClr val="C0C0C0"/>
                  </a:outerShdw>
                </a:effectLst>
              </a:rPr>
              <a:t>[Muggleton and Buntine, 1988]</a:t>
            </a:r>
            <a:endParaRPr lang="zh-CN" altLang="en-US" b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4585" name="内容占位符 2">
            <a:extLst>
              <a:ext uri="{FF2B5EF4-FFF2-40B4-BE49-F238E27FC236}">
                <a16:creationId xmlns:a16="http://schemas.microsoft.com/office/drawing/2014/main" id="{31DBA08C-41B3-1466-5DF6-D9D3637B3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t>内构</a:t>
            </a:r>
          </a:p>
        </p:txBody>
      </p:sp>
      <p:grpSp>
        <p:nvGrpSpPr>
          <p:cNvPr id="24586" name="组合 22">
            <a:extLst>
              <a:ext uri="{FF2B5EF4-FFF2-40B4-BE49-F238E27FC236}">
                <a16:creationId xmlns:a16="http://schemas.microsoft.com/office/drawing/2014/main" id="{2269B5A0-6643-7DE5-6B5D-936AD3755530}"/>
              </a:ext>
            </a:extLst>
          </p:cNvPr>
          <p:cNvGrpSpPr>
            <a:grpSpLocks/>
          </p:cNvGrpSpPr>
          <p:nvPr/>
        </p:nvGrpSpPr>
        <p:grpSpPr bwMode="auto">
          <a:xfrm>
            <a:off x="1919288" y="3016250"/>
            <a:ext cx="4260850" cy="1765300"/>
            <a:chOff x="1116013" y="3625850"/>
            <a:chExt cx="4260850" cy="1765478"/>
          </a:xfrm>
        </p:grpSpPr>
        <p:graphicFrame>
          <p:nvGraphicFramePr>
            <p:cNvPr id="24578" name="Object 934">
              <a:extLst>
                <a:ext uri="{FF2B5EF4-FFF2-40B4-BE49-F238E27FC236}">
                  <a16:creationId xmlns:a16="http://schemas.microsoft.com/office/drawing/2014/main" id="{E48B76BD-B9A4-ED71-87B6-CA96321BD91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16013" y="3632200"/>
            <a:ext cx="815975" cy="3190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" imgW="10236200" imgH="4013200" progId="">
                    <p:embed/>
                  </p:oleObj>
                </mc:Choice>
                <mc:Fallback>
                  <p:oleObj name="Formula" r:id="rId2" imgW="10236200" imgH="4013200" progId="">
                    <p:embed/>
                    <p:pic>
                      <p:nvPicPr>
                        <p:cNvPr id="24578" name="Object 934">
                          <a:extLst>
                            <a:ext uri="{FF2B5EF4-FFF2-40B4-BE49-F238E27FC236}">
                              <a16:creationId xmlns:a16="http://schemas.microsoft.com/office/drawing/2014/main" id="{E48B76BD-B9A4-ED71-87B6-CA96321BD91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16013" y="3632200"/>
                          <a:ext cx="815975" cy="319088"/>
                        </a:xfrm>
                        <a:prstGeom prst="rect">
                          <a:avLst/>
                        </a:prstGeom>
                        <a:solidFill>
                          <a:srgbClr val="D1F0E3"/>
                        </a:solidFill>
                        <a:ln w="9525">
                          <a:solidFill>
                            <a:schemeClr val="accent2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4579" name="Object 935">
              <a:extLst>
                <a:ext uri="{FF2B5EF4-FFF2-40B4-BE49-F238E27FC236}">
                  <a16:creationId xmlns:a16="http://schemas.microsoft.com/office/drawing/2014/main" id="{4F729C47-C14C-7AAA-20DC-0D0A78EF13A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598738" y="3625850"/>
            <a:ext cx="12954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4" imgW="16192500" imgH="4127500" progId="">
                    <p:embed/>
                  </p:oleObj>
                </mc:Choice>
                <mc:Fallback>
                  <p:oleObj name="Formula" r:id="rId4" imgW="16192500" imgH="4127500" progId="">
                    <p:embed/>
                    <p:pic>
                      <p:nvPicPr>
                        <p:cNvPr id="24579" name="Object 935">
                          <a:extLst>
                            <a:ext uri="{FF2B5EF4-FFF2-40B4-BE49-F238E27FC236}">
                              <a16:creationId xmlns:a16="http://schemas.microsoft.com/office/drawing/2014/main" id="{4F729C47-C14C-7AAA-20DC-0D0A78EF13A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598738" y="3625850"/>
                          <a:ext cx="1295400" cy="330200"/>
                        </a:xfrm>
                        <a:prstGeom prst="rect">
                          <a:avLst/>
                        </a:prstGeom>
                        <a:solidFill>
                          <a:srgbClr val="D1F0E3"/>
                        </a:solidFill>
                        <a:ln w="9525">
                          <a:solidFill>
                            <a:schemeClr val="accent2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4580" name="Object 936">
              <a:extLst>
                <a:ext uri="{FF2B5EF4-FFF2-40B4-BE49-F238E27FC236}">
                  <a16:creationId xmlns:a16="http://schemas.microsoft.com/office/drawing/2014/main" id="{143AD408-ACD8-A1FD-2AB5-2DDC6C0D0F6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83060" y="5061128"/>
            <a:ext cx="13843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6" imgW="17297400" imgH="4127500" progId="">
                    <p:embed/>
                  </p:oleObj>
                </mc:Choice>
                <mc:Fallback>
                  <p:oleObj name="Formula" r:id="rId6" imgW="17297400" imgH="4127500" progId="">
                    <p:embed/>
                    <p:pic>
                      <p:nvPicPr>
                        <p:cNvPr id="24580" name="Object 936">
                          <a:extLst>
                            <a:ext uri="{FF2B5EF4-FFF2-40B4-BE49-F238E27FC236}">
                              <a16:creationId xmlns:a16="http://schemas.microsoft.com/office/drawing/2014/main" id="{143AD408-ACD8-A1FD-2AB5-2DDC6C0D0F6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83060" y="5061128"/>
                          <a:ext cx="1384300" cy="330200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102DBEA2-1898-BC3F-FF3C-460F51CDF5B4}"/>
                </a:ext>
              </a:extLst>
            </p:cNvPr>
            <p:cNvCxnSpPr>
              <a:stCxn id="9" idx="2"/>
              <a:endCxn id="11" idx="0"/>
            </p:cNvCxnSpPr>
            <p:nvPr/>
          </p:nvCxnSpPr>
          <p:spPr>
            <a:xfrm>
              <a:off x="1524000" y="3956083"/>
              <a:ext cx="852488" cy="11050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1C6BDC79-F56C-3CAE-86A8-3C47C270502B}"/>
                </a:ext>
              </a:extLst>
            </p:cNvPr>
            <p:cNvCxnSpPr>
              <a:stCxn id="11" idx="0"/>
              <a:endCxn id="10" idx="2"/>
            </p:cNvCxnSpPr>
            <p:nvPr/>
          </p:nvCxnSpPr>
          <p:spPr>
            <a:xfrm flipV="1">
              <a:off x="2376488" y="3952908"/>
              <a:ext cx="871537" cy="11081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24581" name="Object 937">
              <a:extLst>
                <a:ext uri="{FF2B5EF4-FFF2-40B4-BE49-F238E27FC236}">
                  <a16:creationId xmlns:a16="http://schemas.microsoft.com/office/drawing/2014/main" id="{75978606-E39A-C1F4-F446-BCE947C7F87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84727" y="5061128"/>
            <a:ext cx="13843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8" imgW="17310100" imgH="4127500" progId="">
                    <p:embed/>
                  </p:oleObj>
                </mc:Choice>
                <mc:Fallback>
                  <p:oleObj name="Formula" r:id="rId8" imgW="17310100" imgH="4127500" progId="">
                    <p:embed/>
                    <p:pic>
                      <p:nvPicPr>
                        <p:cNvPr id="24581" name="Object 937">
                          <a:extLst>
                            <a:ext uri="{FF2B5EF4-FFF2-40B4-BE49-F238E27FC236}">
                              <a16:creationId xmlns:a16="http://schemas.microsoft.com/office/drawing/2014/main" id="{75978606-E39A-C1F4-F446-BCE947C7F87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84727" y="5061128"/>
                          <a:ext cx="1384300" cy="330200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4582" name="Object 938">
              <a:extLst>
                <a:ext uri="{FF2B5EF4-FFF2-40B4-BE49-F238E27FC236}">
                  <a16:creationId xmlns:a16="http://schemas.microsoft.com/office/drawing/2014/main" id="{AE9D38AE-CD11-1679-A688-DBB86EAD17A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560888" y="3630613"/>
            <a:ext cx="815975" cy="3238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0" imgW="10261600" imgH="4089400" progId="">
                    <p:embed/>
                  </p:oleObj>
                </mc:Choice>
                <mc:Fallback>
                  <p:oleObj name="Formula" r:id="rId10" imgW="10261600" imgH="4089400" progId="">
                    <p:embed/>
                    <p:pic>
                      <p:nvPicPr>
                        <p:cNvPr id="24582" name="Object 938">
                          <a:extLst>
                            <a:ext uri="{FF2B5EF4-FFF2-40B4-BE49-F238E27FC236}">
                              <a16:creationId xmlns:a16="http://schemas.microsoft.com/office/drawing/2014/main" id="{AE9D38AE-CD11-1679-A688-DBB86EAD17A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60888" y="3630613"/>
                          <a:ext cx="815975" cy="323850"/>
                        </a:xfrm>
                        <a:prstGeom prst="rect">
                          <a:avLst/>
                        </a:prstGeom>
                        <a:solidFill>
                          <a:srgbClr val="D1F0E3"/>
                        </a:solidFill>
                        <a:ln w="9525">
                          <a:solidFill>
                            <a:schemeClr val="accent2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87E9F667-1626-AE5D-9A73-B42C0439EC10}"/>
                </a:ext>
              </a:extLst>
            </p:cNvPr>
            <p:cNvCxnSpPr>
              <a:stCxn id="10" idx="2"/>
              <a:endCxn id="14" idx="0"/>
            </p:cNvCxnSpPr>
            <p:nvPr/>
          </p:nvCxnSpPr>
          <p:spPr>
            <a:xfrm>
              <a:off x="3246438" y="3956083"/>
              <a:ext cx="1030287" cy="11050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434985D5-64C9-D789-74B9-694E3ECA7EA5}"/>
                </a:ext>
              </a:extLst>
            </p:cNvPr>
            <p:cNvCxnSpPr>
              <a:stCxn id="14" idx="0"/>
              <a:endCxn id="16" idx="2"/>
            </p:cNvCxnSpPr>
            <p:nvPr/>
          </p:nvCxnSpPr>
          <p:spPr>
            <a:xfrm flipV="1">
              <a:off x="4276725" y="3954496"/>
              <a:ext cx="692150" cy="11065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4583" name="Object 939">
            <a:extLst>
              <a:ext uri="{FF2B5EF4-FFF2-40B4-BE49-F238E27FC236}">
                <a16:creationId xmlns:a16="http://schemas.microsoft.com/office/drawing/2014/main" id="{60D8ABCD-D2E8-AEA8-B282-572F8AF47F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7175" y="1763713"/>
          <a:ext cx="5043488" cy="111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2" imgW="38214300" imgH="8432800" progId="">
                  <p:embed/>
                </p:oleObj>
              </mc:Choice>
              <mc:Fallback>
                <p:oleObj name="Formula" r:id="rId12" imgW="38214300" imgH="8432800" progId="">
                  <p:embed/>
                  <p:pic>
                    <p:nvPicPr>
                      <p:cNvPr id="24583" name="Object 939">
                        <a:extLst>
                          <a:ext uri="{FF2B5EF4-FFF2-40B4-BE49-F238E27FC236}">
                            <a16:creationId xmlns:a16="http://schemas.microsoft.com/office/drawing/2014/main" id="{60D8ABCD-D2E8-AEA8-B282-572F8AF47F7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7175" y="1763713"/>
                        <a:ext cx="5043488" cy="1114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ACFD32D-0979-DD91-5F2C-AB544B45E724}"/>
              </a:ext>
            </a:extLst>
          </p:cNvPr>
          <p:cNvCxnSpPr>
            <a:stCxn id="9" idx="2"/>
            <a:endCxn id="11" idx="0"/>
          </p:cNvCxnSpPr>
          <p:nvPr/>
        </p:nvCxnSpPr>
        <p:spPr>
          <a:xfrm>
            <a:off x="1912938" y="3178175"/>
            <a:ext cx="1314450" cy="15716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756EC855-1A7D-44FC-350E-6A5C80F0BC62}"/>
              </a:ext>
            </a:extLst>
          </p:cNvPr>
          <p:cNvCxnSpPr>
            <a:stCxn id="11" idx="0"/>
            <a:endCxn id="10" idx="2"/>
          </p:cNvCxnSpPr>
          <p:nvPr/>
        </p:nvCxnSpPr>
        <p:spPr>
          <a:xfrm flipV="1">
            <a:off x="3227388" y="3805238"/>
            <a:ext cx="1422400" cy="9445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025FB25C-0214-69B0-F61C-5EDD5D337897}"/>
              </a:ext>
            </a:extLst>
          </p:cNvPr>
          <p:cNvCxnSpPr>
            <a:stCxn id="10" idx="2"/>
            <a:endCxn id="14" idx="0"/>
          </p:cNvCxnSpPr>
          <p:nvPr/>
        </p:nvCxnSpPr>
        <p:spPr>
          <a:xfrm>
            <a:off x="4649788" y="3805238"/>
            <a:ext cx="1330325" cy="16097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29B6D02-594D-D07A-E6BC-AA42EA65EBEE}"/>
              </a:ext>
            </a:extLst>
          </p:cNvPr>
          <p:cNvCxnSpPr>
            <a:stCxn id="14" idx="0"/>
            <a:endCxn id="16" idx="2"/>
          </p:cNvCxnSpPr>
          <p:nvPr/>
        </p:nvCxnSpPr>
        <p:spPr>
          <a:xfrm flipV="1">
            <a:off x="5980113" y="3216275"/>
            <a:ext cx="1257300" cy="21986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1">
            <a:extLst>
              <a:ext uri="{FF2B5EF4-FFF2-40B4-BE49-F238E27FC236}">
                <a16:creationId xmlns:a16="http://schemas.microsoft.com/office/drawing/2014/main" id="{23610F90-1389-E33E-9FEA-6FAFC1527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逆归结</a:t>
            </a:r>
            <a:r>
              <a:rPr lang="en-US" altLang="zh-CN" sz="1800" b="0">
                <a:effectLst>
                  <a:outerShdw blurRad="38100" dist="38100" dir="2700000" algn="tl">
                    <a:srgbClr val="C0C0C0"/>
                  </a:outerShdw>
                </a:effectLst>
              </a:rPr>
              <a:t>[Muggleton and Buntine, 1988]</a:t>
            </a:r>
            <a:endParaRPr lang="zh-CN" altLang="en-US" b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5615" name="内容占位符 2">
            <a:extLst>
              <a:ext uri="{FF2B5EF4-FFF2-40B4-BE49-F238E27FC236}">
                <a16:creationId xmlns:a16="http://schemas.microsoft.com/office/drawing/2014/main" id="{8C203CF0-A907-5138-0E7F-0FAEFA326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t>内构</a:t>
            </a:r>
          </a:p>
        </p:txBody>
      </p:sp>
      <p:graphicFrame>
        <p:nvGraphicFramePr>
          <p:cNvPr id="25602" name="Object 1295">
            <a:extLst>
              <a:ext uri="{FF2B5EF4-FFF2-40B4-BE49-F238E27FC236}">
                <a16:creationId xmlns:a16="http://schemas.microsoft.com/office/drawing/2014/main" id="{F3BB2E87-8A30-CA5A-3BB8-9E44693784D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7175" y="1763713"/>
          <a:ext cx="5043488" cy="111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38214300" imgH="8432800" progId="">
                  <p:embed/>
                </p:oleObj>
              </mc:Choice>
              <mc:Fallback>
                <p:oleObj name="Formula" r:id="rId2" imgW="38214300" imgH="8432800" progId="">
                  <p:embed/>
                  <p:pic>
                    <p:nvPicPr>
                      <p:cNvPr id="25602" name="Object 1295">
                        <a:extLst>
                          <a:ext uri="{FF2B5EF4-FFF2-40B4-BE49-F238E27FC236}">
                            <a16:creationId xmlns:a16="http://schemas.microsoft.com/office/drawing/2014/main" id="{F3BB2E87-8A30-CA5A-3BB8-9E44693784D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7175" y="1763713"/>
                        <a:ext cx="5043488" cy="1114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3" name="Object 1296">
            <a:extLst>
              <a:ext uri="{FF2B5EF4-FFF2-40B4-BE49-F238E27FC236}">
                <a16:creationId xmlns:a16="http://schemas.microsoft.com/office/drawing/2014/main" id="{EF492187-E95B-0F6C-E172-F0CC8AF6A95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5438" y="2816225"/>
          <a:ext cx="3175000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4" imgW="39890700" imgH="4521200" progId="">
                  <p:embed/>
                </p:oleObj>
              </mc:Choice>
              <mc:Fallback>
                <p:oleObj name="Formula" r:id="rId4" imgW="39890700" imgH="4521200" progId="">
                  <p:embed/>
                  <p:pic>
                    <p:nvPicPr>
                      <p:cNvPr id="25603" name="Object 1296">
                        <a:extLst>
                          <a:ext uri="{FF2B5EF4-FFF2-40B4-BE49-F238E27FC236}">
                            <a16:creationId xmlns:a16="http://schemas.microsoft.com/office/drawing/2014/main" id="{EF492187-E95B-0F6C-E172-F0CC8AF6A95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5438" y="2816225"/>
                        <a:ext cx="3175000" cy="361950"/>
                      </a:xfrm>
                      <a:prstGeom prst="rect">
                        <a:avLst/>
                      </a:prstGeom>
                      <a:solidFill>
                        <a:srgbClr val="D1F0E3"/>
                      </a:solidFill>
                      <a:ln w="9525">
                        <a:solidFill>
                          <a:schemeClr val="accent2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4" name="Object 1297">
            <a:extLst>
              <a:ext uri="{FF2B5EF4-FFF2-40B4-BE49-F238E27FC236}">
                <a16:creationId xmlns:a16="http://schemas.microsoft.com/office/drawing/2014/main" id="{AE1D5013-9755-2233-B690-3F625051BF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28838" y="3441700"/>
          <a:ext cx="5043487" cy="363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6" imgW="63017400" imgH="4521200" progId="">
                  <p:embed/>
                </p:oleObj>
              </mc:Choice>
              <mc:Fallback>
                <p:oleObj name="Formula" r:id="rId6" imgW="63017400" imgH="4521200" progId="">
                  <p:embed/>
                  <p:pic>
                    <p:nvPicPr>
                      <p:cNvPr id="25604" name="Object 1297">
                        <a:extLst>
                          <a:ext uri="{FF2B5EF4-FFF2-40B4-BE49-F238E27FC236}">
                            <a16:creationId xmlns:a16="http://schemas.microsoft.com/office/drawing/2014/main" id="{AE1D5013-9755-2233-B690-3F625051BF7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28838" y="3441700"/>
                        <a:ext cx="5043487" cy="363538"/>
                      </a:xfrm>
                      <a:prstGeom prst="rect">
                        <a:avLst/>
                      </a:prstGeom>
                      <a:solidFill>
                        <a:srgbClr val="FFBFBF"/>
                      </a:solidFill>
                      <a:ln w="9525">
                        <a:solidFill>
                          <a:srgbClr val="C00000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5" name="Object 1298">
            <a:extLst>
              <a:ext uri="{FF2B5EF4-FFF2-40B4-BE49-F238E27FC236}">
                <a16:creationId xmlns:a16="http://schemas.microsoft.com/office/drawing/2014/main" id="{E8EACC58-C92D-3A95-11E9-B4B684117C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0663" y="4749800"/>
          <a:ext cx="6011862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8" imgW="75120500" imgH="4521200" progId="">
                  <p:embed/>
                </p:oleObj>
              </mc:Choice>
              <mc:Fallback>
                <p:oleObj name="Formula" r:id="rId8" imgW="75120500" imgH="4521200" progId="">
                  <p:embed/>
                  <p:pic>
                    <p:nvPicPr>
                      <p:cNvPr id="25605" name="Object 1298">
                        <a:extLst>
                          <a:ext uri="{FF2B5EF4-FFF2-40B4-BE49-F238E27FC236}">
                            <a16:creationId xmlns:a16="http://schemas.microsoft.com/office/drawing/2014/main" id="{E8EACC58-C92D-3A95-11E9-B4B684117C3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663" y="4749800"/>
                        <a:ext cx="6011862" cy="365125"/>
                      </a:xfrm>
                      <a:prstGeom prst="rect">
                        <a:avLst/>
                      </a:prstGeom>
                      <a:solidFill>
                        <a:srgbClr val="FFBFBF"/>
                      </a:solidFill>
                      <a:ln w="9525">
                        <a:solidFill>
                          <a:srgbClr val="C00000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6" name="Object 1299">
            <a:extLst>
              <a:ext uri="{FF2B5EF4-FFF2-40B4-BE49-F238E27FC236}">
                <a16:creationId xmlns:a16="http://schemas.microsoft.com/office/drawing/2014/main" id="{498C90E2-AC82-3018-D3C5-D89297AA1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19425" y="5414963"/>
          <a:ext cx="5922963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0" imgW="73964800" imgH="4521200" progId="">
                  <p:embed/>
                </p:oleObj>
              </mc:Choice>
              <mc:Fallback>
                <p:oleObj name="Formula" r:id="rId10" imgW="73964800" imgH="4521200" progId="">
                  <p:embed/>
                  <p:pic>
                    <p:nvPicPr>
                      <p:cNvPr id="25606" name="Object 1299">
                        <a:extLst>
                          <a:ext uri="{FF2B5EF4-FFF2-40B4-BE49-F238E27FC236}">
                            <a16:creationId xmlns:a16="http://schemas.microsoft.com/office/drawing/2014/main" id="{498C90E2-AC82-3018-D3C5-D89297AA193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19425" y="5414963"/>
                        <a:ext cx="5922963" cy="363537"/>
                      </a:xfrm>
                      <a:prstGeom prst="rect">
                        <a:avLst/>
                      </a:prstGeom>
                      <a:solidFill>
                        <a:srgbClr val="FFBFBF"/>
                      </a:solidFill>
                      <a:ln w="9525">
                        <a:solidFill>
                          <a:srgbClr val="C00000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7" name="Object 1300">
            <a:extLst>
              <a:ext uri="{FF2B5EF4-FFF2-40B4-BE49-F238E27FC236}">
                <a16:creationId xmlns:a16="http://schemas.microsoft.com/office/drawing/2014/main" id="{85E596B8-DB26-BB78-4902-34B017A761C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34038" y="2855913"/>
          <a:ext cx="3206750" cy="36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2" imgW="40246300" imgH="4521200" progId="">
                  <p:embed/>
                </p:oleObj>
              </mc:Choice>
              <mc:Fallback>
                <p:oleObj name="Formula" r:id="rId12" imgW="40246300" imgH="4521200" progId="">
                  <p:embed/>
                  <p:pic>
                    <p:nvPicPr>
                      <p:cNvPr id="25607" name="Object 1300">
                        <a:extLst>
                          <a:ext uri="{FF2B5EF4-FFF2-40B4-BE49-F238E27FC236}">
                            <a16:creationId xmlns:a16="http://schemas.microsoft.com/office/drawing/2014/main" id="{85E596B8-DB26-BB78-4902-34B017A761C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34038" y="2855913"/>
                        <a:ext cx="3206750" cy="360362"/>
                      </a:xfrm>
                      <a:prstGeom prst="rect">
                        <a:avLst/>
                      </a:prstGeom>
                      <a:solidFill>
                        <a:srgbClr val="D1F0E3"/>
                      </a:solidFill>
                      <a:ln w="9525">
                        <a:solidFill>
                          <a:schemeClr val="accent2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8" name="Object 1301">
            <a:extLst>
              <a:ext uri="{FF2B5EF4-FFF2-40B4-BE49-F238E27FC236}">
                <a16:creationId xmlns:a16="http://schemas.microsoft.com/office/drawing/2014/main" id="{97D84AE2-98BD-600B-3FEE-E4A22934693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54088" y="4073525"/>
          <a:ext cx="3303587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4" imgW="44958000" imgH="4254500" progId="">
                  <p:embed/>
                </p:oleObj>
              </mc:Choice>
              <mc:Fallback>
                <p:oleObj name="Formula" r:id="rId14" imgW="44958000" imgH="4254500" progId="">
                  <p:embed/>
                  <p:pic>
                    <p:nvPicPr>
                      <p:cNvPr id="25608" name="Object 1301">
                        <a:extLst>
                          <a:ext uri="{FF2B5EF4-FFF2-40B4-BE49-F238E27FC236}">
                            <a16:creationId xmlns:a16="http://schemas.microsoft.com/office/drawing/2014/main" id="{97D84AE2-98BD-600B-3FEE-E4A22934693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4088" y="4073525"/>
                        <a:ext cx="3303587" cy="31432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9" name="Object 1302">
            <a:extLst>
              <a:ext uri="{FF2B5EF4-FFF2-40B4-BE49-F238E27FC236}">
                <a16:creationId xmlns:a16="http://schemas.microsoft.com/office/drawing/2014/main" id="{2CC4FF6E-79B2-DD9D-873F-4816C043E4B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752975" y="4284663"/>
          <a:ext cx="3316288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6" imgW="45135800" imgH="4254500" progId="">
                  <p:embed/>
                </p:oleObj>
              </mc:Choice>
              <mc:Fallback>
                <p:oleObj name="Formula" r:id="rId16" imgW="45135800" imgH="4254500" progId="">
                  <p:embed/>
                  <p:pic>
                    <p:nvPicPr>
                      <p:cNvPr id="25609" name="Object 1302">
                        <a:extLst>
                          <a:ext uri="{FF2B5EF4-FFF2-40B4-BE49-F238E27FC236}">
                            <a16:creationId xmlns:a16="http://schemas.microsoft.com/office/drawing/2014/main" id="{2CC4FF6E-79B2-DD9D-873F-4816C043E4B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52975" y="4284663"/>
                        <a:ext cx="3316288" cy="31432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C30103C6-6AFE-094F-C13D-413710949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逆归结</a:t>
            </a:r>
            <a:r>
              <a:rPr lang="en-US" altLang="zh-CN" sz="1800" b="0">
                <a:effectLst>
                  <a:outerShdw blurRad="38100" dist="38100" dir="2700000" algn="tl">
                    <a:srgbClr val="C0C0C0"/>
                  </a:outerShdw>
                </a:effectLst>
              </a:rPr>
              <a:t>[Muggleton and Buntine, 1988]</a:t>
            </a:r>
            <a:endParaRPr lang="zh-CN" altLang="en-US" b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6633" name="内容占位符 2">
            <a:extLst>
              <a:ext uri="{FF2B5EF4-FFF2-40B4-BE49-F238E27FC236}">
                <a16:creationId xmlns:a16="http://schemas.microsoft.com/office/drawing/2014/main" id="{B5496A08-D260-65E2-3005-D9AACF90E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t>互构</a:t>
            </a:r>
          </a:p>
        </p:txBody>
      </p:sp>
      <p:grpSp>
        <p:nvGrpSpPr>
          <p:cNvPr id="26634" name="组合 22">
            <a:extLst>
              <a:ext uri="{FF2B5EF4-FFF2-40B4-BE49-F238E27FC236}">
                <a16:creationId xmlns:a16="http://schemas.microsoft.com/office/drawing/2014/main" id="{FFD9BAB6-0727-46FE-6B05-D49857E79457}"/>
              </a:ext>
            </a:extLst>
          </p:cNvPr>
          <p:cNvGrpSpPr>
            <a:grpSpLocks/>
          </p:cNvGrpSpPr>
          <p:nvPr/>
        </p:nvGrpSpPr>
        <p:grpSpPr bwMode="auto">
          <a:xfrm>
            <a:off x="1738313" y="3381375"/>
            <a:ext cx="4732337" cy="1766888"/>
            <a:chOff x="874799" y="3625191"/>
            <a:chExt cx="4732337" cy="1766888"/>
          </a:xfrm>
        </p:grpSpPr>
        <p:graphicFrame>
          <p:nvGraphicFramePr>
            <p:cNvPr id="26626" name="Object 908">
              <a:extLst>
                <a:ext uri="{FF2B5EF4-FFF2-40B4-BE49-F238E27FC236}">
                  <a16:creationId xmlns:a16="http://schemas.microsoft.com/office/drawing/2014/main" id="{5A9FC1D6-38D4-84C1-13AE-A63A36B6F78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74799" y="3631541"/>
            <a:ext cx="1301750" cy="3190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2" imgW="16332200" imgH="4013200" progId="">
                    <p:embed/>
                  </p:oleObj>
                </mc:Choice>
                <mc:Fallback>
                  <p:oleObj name="Formula" r:id="rId2" imgW="16332200" imgH="4013200" progId="">
                    <p:embed/>
                    <p:pic>
                      <p:nvPicPr>
                        <p:cNvPr id="26626" name="Object 908">
                          <a:extLst>
                            <a:ext uri="{FF2B5EF4-FFF2-40B4-BE49-F238E27FC236}">
                              <a16:creationId xmlns:a16="http://schemas.microsoft.com/office/drawing/2014/main" id="{5A9FC1D6-38D4-84C1-13AE-A63A36B6F78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74799" y="3631541"/>
                          <a:ext cx="1301750" cy="319088"/>
                        </a:xfrm>
                        <a:prstGeom prst="rect">
                          <a:avLst/>
                        </a:prstGeom>
                        <a:solidFill>
                          <a:srgbClr val="D1F0E3"/>
                        </a:solidFill>
                        <a:ln w="9525">
                          <a:solidFill>
                            <a:schemeClr val="accent2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27" name="Object 909">
              <a:extLst>
                <a:ext uri="{FF2B5EF4-FFF2-40B4-BE49-F238E27FC236}">
                  <a16:creationId xmlns:a16="http://schemas.microsoft.com/office/drawing/2014/main" id="{E7913A6B-D9F6-16AB-88CB-6EDB0F4AF33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838536" y="3625191"/>
            <a:ext cx="814388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4" imgW="10147300" imgH="4114800" progId="">
                    <p:embed/>
                  </p:oleObj>
                </mc:Choice>
                <mc:Fallback>
                  <p:oleObj name="Formula" r:id="rId4" imgW="10147300" imgH="4114800" progId="">
                    <p:embed/>
                    <p:pic>
                      <p:nvPicPr>
                        <p:cNvPr id="26627" name="Object 909">
                          <a:extLst>
                            <a:ext uri="{FF2B5EF4-FFF2-40B4-BE49-F238E27FC236}">
                              <a16:creationId xmlns:a16="http://schemas.microsoft.com/office/drawing/2014/main" id="{E7913A6B-D9F6-16AB-88CB-6EDB0F4AF33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38536" y="3625191"/>
                          <a:ext cx="814388" cy="330200"/>
                        </a:xfrm>
                        <a:prstGeom prst="rect">
                          <a:avLst/>
                        </a:prstGeom>
                        <a:solidFill>
                          <a:srgbClr val="D1F0E3"/>
                        </a:solidFill>
                        <a:ln w="9525">
                          <a:solidFill>
                            <a:schemeClr val="accent2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28" name="Object 910">
              <a:extLst>
                <a:ext uri="{FF2B5EF4-FFF2-40B4-BE49-F238E27FC236}">
                  <a16:creationId xmlns:a16="http://schemas.microsoft.com/office/drawing/2014/main" id="{F8487CC4-5B6F-6A2D-B4CB-505DF85D61C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83060" y="5061128"/>
            <a:ext cx="13843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6" imgW="17297400" imgH="4127500" progId="">
                    <p:embed/>
                  </p:oleObj>
                </mc:Choice>
                <mc:Fallback>
                  <p:oleObj name="Formula" r:id="rId6" imgW="17297400" imgH="4127500" progId="">
                    <p:embed/>
                    <p:pic>
                      <p:nvPicPr>
                        <p:cNvPr id="26628" name="Object 910">
                          <a:extLst>
                            <a:ext uri="{FF2B5EF4-FFF2-40B4-BE49-F238E27FC236}">
                              <a16:creationId xmlns:a16="http://schemas.microsoft.com/office/drawing/2014/main" id="{F8487CC4-5B6F-6A2D-B4CB-505DF85D61C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83060" y="5061128"/>
                          <a:ext cx="1384300" cy="330200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CA8A3B86-595E-9A2A-6804-407B9E80C4CA}"/>
                </a:ext>
              </a:extLst>
            </p:cNvPr>
            <p:cNvCxnSpPr>
              <a:stCxn id="9" idx="2"/>
              <a:endCxn id="11" idx="0"/>
            </p:cNvCxnSpPr>
            <p:nvPr/>
          </p:nvCxnSpPr>
          <p:spPr>
            <a:xfrm>
              <a:off x="1524086" y="3955391"/>
              <a:ext cx="852488" cy="11049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EDBBA181-1AF2-AFC1-BB9B-AC6BA56D8F8E}"/>
                </a:ext>
              </a:extLst>
            </p:cNvPr>
            <p:cNvCxnSpPr>
              <a:stCxn id="11" idx="0"/>
              <a:endCxn id="10" idx="2"/>
            </p:cNvCxnSpPr>
            <p:nvPr/>
          </p:nvCxnSpPr>
          <p:spPr>
            <a:xfrm flipV="1">
              <a:off x="2376574" y="3952216"/>
              <a:ext cx="871537" cy="11080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26629" name="Object 911">
              <a:extLst>
                <a:ext uri="{FF2B5EF4-FFF2-40B4-BE49-F238E27FC236}">
                  <a16:creationId xmlns:a16="http://schemas.microsoft.com/office/drawing/2014/main" id="{C34604DB-3AEF-7F76-07F4-CD6853A4245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97361" y="5061879"/>
            <a:ext cx="13589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8" imgW="16979900" imgH="4127500" progId="">
                    <p:embed/>
                  </p:oleObj>
                </mc:Choice>
                <mc:Fallback>
                  <p:oleObj name="Formula" r:id="rId8" imgW="16979900" imgH="4127500" progId="">
                    <p:embed/>
                    <p:pic>
                      <p:nvPicPr>
                        <p:cNvPr id="26629" name="Object 911">
                          <a:extLst>
                            <a:ext uri="{FF2B5EF4-FFF2-40B4-BE49-F238E27FC236}">
                              <a16:creationId xmlns:a16="http://schemas.microsoft.com/office/drawing/2014/main" id="{C34604DB-3AEF-7F76-07F4-CD6853A4245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97361" y="5061879"/>
                          <a:ext cx="1358900" cy="330200"/>
                        </a:xfrm>
                        <a:prstGeom prst="rect">
                          <a:avLst/>
                        </a:prstGeom>
                        <a:solidFill>
                          <a:srgbClr val="FFBFBF"/>
                        </a:solidFill>
                        <a:ln w="9525">
                          <a:solidFill>
                            <a:srgbClr val="C00000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30" name="Object 912">
              <a:extLst>
                <a:ext uri="{FF2B5EF4-FFF2-40B4-BE49-F238E27FC236}">
                  <a16:creationId xmlns:a16="http://schemas.microsoft.com/office/drawing/2014/main" id="{8D67C967-37FF-1014-4C69-65B1A082278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32374" y="3629954"/>
            <a:ext cx="1274762" cy="3238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Formula" r:id="rId10" imgW="16014700" imgH="4089400" progId="">
                    <p:embed/>
                  </p:oleObj>
                </mc:Choice>
                <mc:Fallback>
                  <p:oleObj name="Formula" r:id="rId10" imgW="16014700" imgH="4089400" progId="">
                    <p:embed/>
                    <p:pic>
                      <p:nvPicPr>
                        <p:cNvPr id="26630" name="Object 912">
                          <a:extLst>
                            <a:ext uri="{FF2B5EF4-FFF2-40B4-BE49-F238E27FC236}">
                              <a16:creationId xmlns:a16="http://schemas.microsoft.com/office/drawing/2014/main" id="{8D67C967-37FF-1014-4C69-65B1A082278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32374" y="3629954"/>
                          <a:ext cx="1274762" cy="323850"/>
                        </a:xfrm>
                        <a:prstGeom prst="rect">
                          <a:avLst/>
                        </a:prstGeom>
                        <a:solidFill>
                          <a:srgbClr val="D1F0E3"/>
                        </a:solidFill>
                        <a:ln w="9525">
                          <a:solidFill>
                            <a:schemeClr val="accent2"/>
                          </a:solidFill>
                          <a:miter lim="800000"/>
                          <a:headEnd/>
                          <a:tailEnd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E8365839-0029-87DD-D226-AA0D9F5AC209}"/>
                </a:ext>
              </a:extLst>
            </p:cNvPr>
            <p:cNvCxnSpPr>
              <a:stCxn id="10" idx="2"/>
              <a:endCxn id="14" idx="0"/>
            </p:cNvCxnSpPr>
            <p:nvPr/>
          </p:nvCxnSpPr>
          <p:spPr>
            <a:xfrm>
              <a:off x="3246524" y="3955391"/>
              <a:ext cx="1030287" cy="11064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61F276BB-07E7-D062-25E2-94FE081C4734}"/>
                </a:ext>
              </a:extLst>
            </p:cNvPr>
            <p:cNvCxnSpPr>
              <a:stCxn id="14" idx="0"/>
              <a:endCxn id="16" idx="2"/>
            </p:cNvCxnSpPr>
            <p:nvPr/>
          </p:nvCxnSpPr>
          <p:spPr>
            <a:xfrm flipV="1">
              <a:off x="4276811" y="3953804"/>
              <a:ext cx="692150" cy="11080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6631" name="Object 913">
            <a:extLst>
              <a:ext uri="{FF2B5EF4-FFF2-40B4-BE49-F238E27FC236}">
                <a16:creationId xmlns:a16="http://schemas.microsoft.com/office/drawing/2014/main" id="{8792E25A-C8A3-2E0E-8890-6262DF6E2A0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2413" y="1811338"/>
          <a:ext cx="5807075" cy="874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2" imgW="59893200" imgH="9029700" progId="">
                  <p:embed/>
                </p:oleObj>
              </mc:Choice>
              <mc:Fallback>
                <p:oleObj name="Formula" r:id="rId12" imgW="59893200" imgH="9029700" progId="">
                  <p:embed/>
                  <p:pic>
                    <p:nvPicPr>
                      <p:cNvPr id="26631" name="Object 913">
                        <a:extLst>
                          <a:ext uri="{FF2B5EF4-FFF2-40B4-BE49-F238E27FC236}">
                            <a16:creationId xmlns:a16="http://schemas.microsoft.com/office/drawing/2014/main" id="{8792E25A-C8A3-2E0E-8890-6262DF6E2A0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2413" y="1811338"/>
                        <a:ext cx="5807075" cy="874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E83005-8A06-C658-9B13-D406828B6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en-US" altLang="zh-CN" dirty="0"/>
              <a:t>1.</a:t>
            </a:r>
            <a:r>
              <a:rPr lang="zh-CN" altLang="en-US" dirty="0"/>
              <a:t>基本概念</a:t>
            </a:r>
          </a:p>
        </p:txBody>
      </p:sp>
      <p:sp>
        <p:nvSpPr>
          <p:cNvPr id="3091" name="内容占位符 2">
            <a:extLst>
              <a:ext uri="{FF2B5EF4-FFF2-40B4-BE49-F238E27FC236}">
                <a16:creationId xmlns:a16="http://schemas.microsoft.com/office/drawing/2014/main" id="{9D37B0F8-2356-7EE1-D2D7-3368FD959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46175"/>
            <a:ext cx="8616950" cy="4930775"/>
          </a:xfrm>
        </p:spPr>
        <p:txBody>
          <a:bodyPr/>
          <a:lstStyle/>
          <a:p>
            <a:pPr indent="-358775"/>
            <a:r>
              <a:rPr dirty="0"/>
              <a:t>命题逻辑     命题规则</a:t>
            </a:r>
            <a:endParaRPr lang="en-US" altLang="zh-CN" dirty="0"/>
          </a:p>
          <a:p>
            <a:pPr lvl="1" indent="-358775"/>
            <a:r>
              <a:rPr lang="zh-CN" altLang="en-US" dirty="0"/>
              <a:t>原子命题：</a:t>
            </a:r>
            <a:endParaRPr lang="en-US" altLang="zh-CN" dirty="0"/>
          </a:p>
          <a:p>
            <a:pPr lvl="1" indent="-358775"/>
            <a:r>
              <a:rPr lang="zh-CN" altLang="en-US" dirty="0"/>
              <a:t>逻辑连词：</a:t>
            </a:r>
            <a:endParaRPr lang="en-US" altLang="zh-CN" dirty="0"/>
          </a:p>
          <a:p>
            <a:pPr indent="-358775"/>
            <a:r>
              <a:rPr dirty="0"/>
              <a:t>一阶逻辑     一阶规则</a:t>
            </a:r>
            <a:endParaRPr lang="en-US" altLang="zh-CN" dirty="0"/>
          </a:p>
          <a:p>
            <a:pPr lvl="1" indent="-358775"/>
            <a:r>
              <a:rPr lang="zh-CN" altLang="en-US" dirty="0"/>
              <a:t>常量：</a:t>
            </a:r>
            <a:endParaRPr lang="en-US" altLang="zh-CN" dirty="0"/>
          </a:p>
          <a:p>
            <a:pPr lvl="1" indent="-358775"/>
            <a:r>
              <a:rPr lang="zh-CN" altLang="en-US" dirty="0"/>
              <a:t>变量：</a:t>
            </a:r>
            <a:endParaRPr lang="en-US" altLang="zh-CN" dirty="0"/>
          </a:p>
          <a:p>
            <a:pPr lvl="1" indent="-358775"/>
            <a:r>
              <a:rPr lang="zh-CN" altLang="en-US" dirty="0"/>
              <a:t>（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dirty="0"/>
              <a:t>元）谓词</a:t>
            </a:r>
            <a:r>
              <a:rPr lang="en-US" altLang="zh-CN" dirty="0"/>
              <a:t>/</a:t>
            </a:r>
            <a:r>
              <a:rPr lang="zh-CN" altLang="en-US" dirty="0"/>
              <a:t>函数：</a:t>
            </a:r>
            <a:endParaRPr lang="en-US" altLang="zh-CN" dirty="0"/>
          </a:p>
          <a:p>
            <a:pPr lvl="1" indent="-358775"/>
            <a:r>
              <a:rPr lang="zh-CN" altLang="en-US" dirty="0"/>
              <a:t>项：</a:t>
            </a:r>
            <a:endParaRPr lang="en-US" altLang="zh-CN" dirty="0"/>
          </a:p>
          <a:p>
            <a:pPr lvl="1" indent="-358775"/>
            <a:r>
              <a:rPr lang="zh-CN" altLang="en-US" dirty="0"/>
              <a:t>原子公式：</a:t>
            </a:r>
            <a:endParaRPr lang="en-US" altLang="zh-CN" dirty="0"/>
          </a:p>
          <a:p>
            <a:pPr lvl="1" indent="-358775"/>
            <a:r>
              <a:rPr lang="zh-CN" altLang="en-US" dirty="0"/>
              <a:t>逻辑连词</a:t>
            </a:r>
            <a:endParaRPr lang="en-US" altLang="zh-CN" dirty="0"/>
          </a:p>
          <a:p>
            <a:pPr lvl="1" indent="-358775"/>
            <a:r>
              <a:rPr lang="zh-CN" altLang="en-US" dirty="0"/>
              <a:t>逻辑量词：</a:t>
            </a:r>
          </a:p>
        </p:txBody>
      </p:sp>
      <p:graphicFrame>
        <p:nvGraphicFramePr>
          <p:cNvPr id="3074" name="Object 7266">
            <a:extLst>
              <a:ext uri="{FF2B5EF4-FFF2-40B4-BE49-F238E27FC236}">
                <a16:creationId xmlns:a16="http://schemas.microsoft.com/office/drawing/2014/main" id="{10E2DCF8-5C4F-E49E-AE35-1DD1EEA1A1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8499679"/>
              </p:ext>
            </p:extLst>
          </p:nvPr>
        </p:nvGraphicFramePr>
        <p:xfrm>
          <a:off x="1900237" y="1248569"/>
          <a:ext cx="428625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" imgW="3530600" imgH="3378200" progId="">
                  <p:embed/>
                </p:oleObj>
              </mc:Choice>
              <mc:Fallback>
                <p:oleObj name="Formula" r:id="rId2" imgW="3530600" imgH="3378200" progId="">
                  <p:embed/>
                  <p:pic>
                    <p:nvPicPr>
                      <p:cNvPr id="3074" name="Object 7266">
                        <a:extLst>
                          <a:ext uri="{FF2B5EF4-FFF2-40B4-BE49-F238E27FC236}">
                            <a16:creationId xmlns:a16="http://schemas.microsoft.com/office/drawing/2014/main" id="{10E2DCF8-5C4F-E49E-AE35-1DD1EEA1A11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0237" y="1248569"/>
                        <a:ext cx="428625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5" name="Object 7267">
            <a:extLst>
              <a:ext uri="{FF2B5EF4-FFF2-40B4-BE49-F238E27FC236}">
                <a16:creationId xmlns:a16="http://schemas.microsoft.com/office/drawing/2014/main" id="{E2E2E29D-AEA3-4C20-4782-708B325567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5505538"/>
              </p:ext>
            </p:extLst>
          </p:nvPr>
        </p:nvGraphicFramePr>
        <p:xfrm>
          <a:off x="1898119" y="2732091"/>
          <a:ext cx="428625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4" imgW="3530600" imgH="3378200" progId="">
                  <p:embed/>
                </p:oleObj>
              </mc:Choice>
              <mc:Fallback>
                <p:oleObj name="Formula" r:id="rId4" imgW="3530600" imgH="3378200" progId="">
                  <p:embed/>
                  <p:pic>
                    <p:nvPicPr>
                      <p:cNvPr id="3075" name="Object 7267">
                        <a:extLst>
                          <a:ext uri="{FF2B5EF4-FFF2-40B4-BE49-F238E27FC236}">
                            <a16:creationId xmlns:a16="http://schemas.microsoft.com/office/drawing/2014/main" id="{E2E2E29D-AEA3-4C20-4782-708B3255671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8119" y="2732091"/>
                        <a:ext cx="428625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6" name="Object 7268">
            <a:extLst>
              <a:ext uri="{FF2B5EF4-FFF2-40B4-BE49-F238E27FC236}">
                <a16:creationId xmlns:a16="http://schemas.microsoft.com/office/drawing/2014/main" id="{D46DF8BF-934B-10CA-03FC-E2BC9EB8FC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4340116"/>
              </p:ext>
            </p:extLst>
          </p:nvPr>
        </p:nvGraphicFramePr>
        <p:xfrm>
          <a:off x="2282825" y="1828008"/>
          <a:ext cx="11557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5" imgW="17005300" imgH="4127500" progId="">
                  <p:embed/>
                </p:oleObj>
              </mc:Choice>
              <mc:Fallback>
                <p:oleObj name="Formula" r:id="rId5" imgW="17005300" imgH="4127500" progId="">
                  <p:embed/>
                  <p:pic>
                    <p:nvPicPr>
                      <p:cNvPr id="3076" name="Object 7268">
                        <a:extLst>
                          <a:ext uri="{FF2B5EF4-FFF2-40B4-BE49-F238E27FC236}">
                            <a16:creationId xmlns:a16="http://schemas.microsoft.com/office/drawing/2014/main" id="{D46DF8BF-934B-10CA-03FC-E2BC9EB8FC8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2825" y="1828008"/>
                        <a:ext cx="115570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270">
            <a:extLst>
              <a:ext uri="{FF2B5EF4-FFF2-40B4-BE49-F238E27FC236}">
                <a16:creationId xmlns:a16="http://schemas.microsoft.com/office/drawing/2014/main" id="{DDA2A24E-9754-C750-03E5-C3F24421EA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6363308"/>
              </p:ext>
            </p:extLst>
          </p:nvPr>
        </p:nvGraphicFramePr>
        <p:xfrm>
          <a:off x="4743450" y="2298171"/>
          <a:ext cx="153035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7" imgW="18872200" imgH="4089400" progId="">
                  <p:embed/>
                </p:oleObj>
              </mc:Choice>
              <mc:Fallback>
                <p:oleObj name="Formula" r:id="rId7" imgW="18872200" imgH="4089400" progId="">
                  <p:embed/>
                  <p:pic>
                    <p:nvPicPr>
                      <p:cNvPr id="8" name="Object 7270">
                        <a:extLst>
                          <a:ext uri="{FF2B5EF4-FFF2-40B4-BE49-F238E27FC236}">
                            <a16:creationId xmlns:a16="http://schemas.microsoft.com/office/drawing/2014/main" id="{DDA2A24E-9754-C750-03E5-C3F24421EA6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43450" y="2298171"/>
                        <a:ext cx="1530350" cy="330200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9" name="Object 7271">
            <a:extLst>
              <a:ext uri="{FF2B5EF4-FFF2-40B4-BE49-F238E27FC236}">
                <a16:creationId xmlns:a16="http://schemas.microsoft.com/office/drawing/2014/main" id="{463B16D4-627E-9E39-466C-D95B399791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3639700"/>
              </p:ext>
            </p:extLst>
          </p:nvPr>
        </p:nvGraphicFramePr>
        <p:xfrm>
          <a:off x="2287588" y="2293145"/>
          <a:ext cx="2301875" cy="268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9" imgW="31750000" imgH="3708400" progId="">
                  <p:embed/>
                </p:oleObj>
              </mc:Choice>
              <mc:Fallback>
                <p:oleObj name="Formula" r:id="rId9" imgW="31750000" imgH="3708400" progId="">
                  <p:embed/>
                  <p:pic>
                    <p:nvPicPr>
                      <p:cNvPr id="3079" name="Object 7271">
                        <a:extLst>
                          <a:ext uri="{FF2B5EF4-FFF2-40B4-BE49-F238E27FC236}">
                            <a16:creationId xmlns:a16="http://schemas.microsoft.com/office/drawing/2014/main" id="{463B16D4-627E-9E39-466C-D95B3997912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7588" y="2293145"/>
                        <a:ext cx="2301875" cy="268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80" name="Object 7272">
            <a:extLst>
              <a:ext uri="{FF2B5EF4-FFF2-40B4-BE49-F238E27FC236}">
                <a16:creationId xmlns:a16="http://schemas.microsoft.com/office/drawing/2014/main" id="{073FB8A4-8F40-FE96-DD6E-131E84DB87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9006007"/>
              </p:ext>
            </p:extLst>
          </p:nvPr>
        </p:nvGraphicFramePr>
        <p:xfrm>
          <a:off x="1776145" y="3738299"/>
          <a:ext cx="107315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1" imgW="15798800" imgH="4127500" progId="">
                  <p:embed/>
                </p:oleObj>
              </mc:Choice>
              <mc:Fallback>
                <p:oleObj name="Formula" r:id="rId11" imgW="15798800" imgH="4127500" progId="">
                  <p:embed/>
                  <p:pic>
                    <p:nvPicPr>
                      <p:cNvPr id="3080" name="Object 7272">
                        <a:extLst>
                          <a:ext uri="{FF2B5EF4-FFF2-40B4-BE49-F238E27FC236}">
                            <a16:creationId xmlns:a16="http://schemas.microsoft.com/office/drawing/2014/main" id="{073FB8A4-8F40-FE96-DD6E-131E84DB87A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6145" y="3738299"/>
                        <a:ext cx="107315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81" name="Object 7273">
            <a:extLst>
              <a:ext uri="{FF2B5EF4-FFF2-40B4-BE49-F238E27FC236}">
                <a16:creationId xmlns:a16="http://schemas.microsoft.com/office/drawing/2014/main" id="{3E05E67F-4D2C-9F13-6397-24C54E4CC3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7542647"/>
              </p:ext>
            </p:extLst>
          </p:nvPr>
        </p:nvGraphicFramePr>
        <p:xfrm>
          <a:off x="1776145" y="3298032"/>
          <a:ext cx="2055813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3" imgW="30264100" imgH="4051300" progId="">
                  <p:embed/>
                </p:oleObj>
              </mc:Choice>
              <mc:Fallback>
                <p:oleObj name="Formula" r:id="rId13" imgW="30264100" imgH="4051300" progId="">
                  <p:embed/>
                  <p:pic>
                    <p:nvPicPr>
                      <p:cNvPr id="3081" name="Object 7273">
                        <a:extLst>
                          <a:ext uri="{FF2B5EF4-FFF2-40B4-BE49-F238E27FC236}">
                            <a16:creationId xmlns:a16="http://schemas.microsoft.com/office/drawing/2014/main" id="{3E05E67F-4D2C-9F13-6397-24C54E4CC3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6145" y="3298032"/>
                        <a:ext cx="2055813" cy="276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83" name="Object 7275">
            <a:extLst>
              <a:ext uri="{FF2B5EF4-FFF2-40B4-BE49-F238E27FC236}">
                <a16:creationId xmlns:a16="http://schemas.microsoft.com/office/drawing/2014/main" id="{31E5CB50-382B-8B4F-E833-11A8A51F5B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4316089"/>
              </p:ext>
            </p:extLst>
          </p:nvPr>
        </p:nvGraphicFramePr>
        <p:xfrm>
          <a:off x="1467643" y="4650185"/>
          <a:ext cx="3595688" cy="306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5" imgW="52959000" imgH="4521200" progId="">
                  <p:embed/>
                </p:oleObj>
              </mc:Choice>
              <mc:Fallback>
                <p:oleObj name="Formula" r:id="rId15" imgW="52959000" imgH="4521200" progId="">
                  <p:embed/>
                  <p:pic>
                    <p:nvPicPr>
                      <p:cNvPr id="3083" name="Object 7275">
                        <a:extLst>
                          <a:ext uri="{FF2B5EF4-FFF2-40B4-BE49-F238E27FC236}">
                            <a16:creationId xmlns:a16="http://schemas.microsoft.com/office/drawing/2014/main" id="{31E5CB50-382B-8B4F-E833-11A8A51F5B6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67643" y="4650185"/>
                        <a:ext cx="3595688" cy="306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84" name="Object 7276">
            <a:extLst>
              <a:ext uri="{FF2B5EF4-FFF2-40B4-BE49-F238E27FC236}">
                <a16:creationId xmlns:a16="http://schemas.microsoft.com/office/drawing/2014/main" id="{3496DC53-74A1-A1D8-0001-E9E320C523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9602071"/>
              </p:ext>
            </p:extLst>
          </p:nvPr>
        </p:nvGraphicFramePr>
        <p:xfrm>
          <a:off x="2312720" y="5124583"/>
          <a:ext cx="2460625" cy="306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7" imgW="36245800" imgH="4521200" progId="">
                  <p:embed/>
                </p:oleObj>
              </mc:Choice>
              <mc:Fallback>
                <p:oleObj name="Formula" r:id="rId17" imgW="36245800" imgH="4521200" progId="">
                  <p:embed/>
                  <p:pic>
                    <p:nvPicPr>
                      <p:cNvPr id="3084" name="Object 7276">
                        <a:extLst>
                          <a:ext uri="{FF2B5EF4-FFF2-40B4-BE49-F238E27FC236}">
                            <a16:creationId xmlns:a16="http://schemas.microsoft.com/office/drawing/2014/main" id="{3496DC53-74A1-A1D8-0001-E9E320C5238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12720" y="5124583"/>
                        <a:ext cx="2460625" cy="306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85" name="Object 7277">
            <a:extLst>
              <a:ext uri="{FF2B5EF4-FFF2-40B4-BE49-F238E27FC236}">
                <a16:creationId xmlns:a16="http://schemas.microsoft.com/office/drawing/2014/main" id="{9EF0BAEF-DFF3-126F-7D5A-CF443BF08F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1543061"/>
              </p:ext>
            </p:extLst>
          </p:nvPr>
        </p:nvGraphicFramePr>
        <p:xfrm>
          <a:off x="2182545" y="6049038"/>
          <a:ext cx="390525" cy="274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19" imgW="5740400" imgH="4051300" progId="">
                  <p:embed/>
                </p:oleObj>
              </mc:Choice>
              <mc:Fallback>
                <p:oleObj name="Formula" r:id="rId19" imgW="5740400" imgH="4051300" progId="">
                  <p:embed/>
                  <p:pic>
                    <p:nvPicPr>
                      <p:cNvPr id="3085" name="Object 7277">
                        <a:extLst>
                          <a:ext uri="{FF2B5EF4-FFF2-40B4-BE49-F238E27FC236}">
                            <a16:creationId xmlns:a16="http://schemas.microsoft.com/office/drawing/2014/main" id="{9EF0BAEF-DFF3-126F-7D5A-CF443BF08F5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82545" y="6049038"/>
                        <a:ext cx="390525" cy="274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86" name="Object 7278">
            <a:extLst>
              <a:ext uri="{FF2B5EF4-FFF2-40B4-BE49-F238E27FC236}">
                <a16:creationId xmlns:a16="http://schemas.microsoft.com/office/drawing/2014/main" id="{91B966C5-9257-F9E4-234A-8839A2A1E2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0502112"/>
              </p:ext>
            </p:extLst>
          </p:nvPr>
        </p:nvGraphicFramePr>
        <p:xfrm>
          <a:off x="3179495" y="4152900"/>
          <a:ext cx="1304925" cy="287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1" imgW="19215100" imgH="4254500" progId="">
                  <p:embed/>
                </p:oleObj>
              </mc:Choice>
              <mc:Fallback>
                <p:oleObj name="Formula" r:id="rId21" imgW="19215100" imgH="4254500" progId="">
                  <p:embed/>
                  <p:pic>
                    <p:nvPicPr>
                      <p:cNvPr id="3086" name="Object 7278">
                        <a:extLst>
                          <a:ext uri="{FF2B5EF4-FFF2-40B4-BE49-F238E27FC236}">
                            <a16:creationId xmlns:a16="http://schemas.microsoft.com/office/drawing/2014/main" id="{91B966C5-9257-F9E4-234A-8839A2A1E2E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79495" y="4152900"/>
                        <a:ext cx="1304925" cy="287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7280">
            <a:extLst>
              <a:ext uri="{FF2B5EF4-FFF2-40B4-BE49-F238E27FC236}">
                <a16:creationId xmlns:a16="http://schemas.microsoft.com/office/drawing/2014/main" id="{66548661-507D-2AB5-C34F-A3FF7C27C9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2457800"/>
              </p:ext>
            </p:extLst>
          </p:nvPr>
        </p:nvGraphicFramePr>
        <p:xfrm>
          <a:off x="2759869" y="5972837"/>
          <a:ext cx="2887662" cy="347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3" imgW="35560000" imgH="4254500" progId="">
                  <p:embed/>
                </p:oleObj>
              </mc:Choice>
              <mc:Fallback>
                <p:oleObj name="Formula" r:id="rId23" imgW="35560000" imgH="4254500" progId="">
                  <p:embed/>
                  <p:pic>
                    <p:nvPicPr>
                      <p:cNvPr id="19" name="Object 7280">
                        <a:extLst>
                          <a:ext uri="{FF2B5EF4-FFF2-40B4-BE49-F238E27FC236}">
                            <a16:creationId xmlns:a16="http://schemas.microsoft.com/office/drawing/2014/main" id="{66548661-507D-2AB5-C34F-A3FF7C27C9A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59869" y="5972837"/>
                        <a:ext cx="2887662" cy="347663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89" name="Object 7281">
            <a:extLst>
              <a:ext uri="{FF2B5EF4-FFF2-40B4-BE49-F238E27FC236}">
                <a16:creationId xmlns:a16="http://schemas.microsoft.com/office/drawing/2014/main" id="{E8B80714-EFF1-2599-B964-710BF82292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857578"/>
              </p:ext>
            </p:extLst>
          </p:nvPr>
        </p:nvGraphicFramePr>
        <p:xfrm>
          <a:off x="2182545" y="5577681"/>
          <a:ext cx="2301875" cy="268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25" imgW="31750000" imgH="3708400" progId="">
                  <p:embed/>
                </p:oleObj>
              </mc:Choice>
              <mc:Fallback>
                <p:oleObj name="Formula" r:id="rId25" imgW="31750000" imgH="3708400" progId="">
                  <p:embed/>
                  <p:pic>
                    <p:nvPicPr>
                      <p:cNvPr id="3089" name="Object 7281">
                        <a:extLst>
                          <a:ext uri="{FF2B5EF4-FFF2-40B4-BE49-F238E27FC236}">
                            <a16:creationId xmlns:a16="http://schemas.microsoft.com/office/drawing/2014/main" id="{E8B80714-EFF1-2599-B964-710BF82292E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82545" y="5577681"/>
                        <a:ext cx="2301875" cy="268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794AFBA-079E-66B8-9A8C-EF405A1D5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 b="0">
                <a:effectLst>
                  <a:outerShdw blurRad="38100" dist="38100" dir="2700000" algn="tl">
                    <a:srgbClr val="C0C0C0"/>
                  </a:outerShdw>
                </a:effectLst>
              </a:rPr>
              <a:t>谓词发明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270DFB-5272-EBFD-56F3-B29E60D361A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ph idx="1"/>
          </p:nvPr>
        </p:nvSpPr>
        <p:spPr>
          <a:blipFill rotWithShape="0">
            <a:blip r:embed="rId2"/>
            <a:stretch>
              <a:fillRect l="-778" t="-1854"/>
            </a:stretch>
          </a:blipFill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>
                <a:noFill/>
              </a:rPr>
              <a:t> </a:t>
            </a:r>
          </a:p>
        </p:txBody>
      </p:sp>
      <p:graphicFrame>
        <p:nvGraphicFramePr>
          <p:cNvPr id="27650" name="Object 58">
            <a:extLst>
              <a:ext uri="{FF2B5EF4-FFF2-40B4-BE49-F238E27FC236}">
                <a16:creationId xmlns:a16="http://schemas.microsoft.com/office/drawing/2014/main" id="{AC0B7D31-0389-338B-2185-617AF0B475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6288" y="1719263"/>
          <a:ext cx="3175000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3" imgW="39890700" imgH="4521200" progId="">
                  <p:embed/>
                </p:oleObj>
              </mc:Choice>
              <mc:Fallback>
                <p:oleObj name="Formula" r:id="rId3" imgW="39890700" imgH="4521200" progId="">
                  <p:embed/>
                  <p:pic>
                    <p:nvPicPr>
                      <p:cNvPr id="27650" name="Object 58">
                        <a:extLst>
                          <a:ext uri="{FF2B5EF4-FFF2-40B4-BE49-F238E27FC236}">
                            <a16:creationId xmlns:a16="http://schemas.microsoft.com/office/drawing/2014/main" id="{AC0B7D31-0389-338B-2185-617AF0B475B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6288" y="1719263"/>
                        <a:ext cx="3175000" cy="361950"/>
                      </a:xfrm>
                      <a:prstGeom prst="rect">
                        <a:avLst/>
                      </a:prstGeom>
                      <a:solidFill>
                        <a:srgbClr val="D1F0E3"/>
                      </a:solidFill>
                      <a:ln w="9525">
                        <a:solidFill>
                          <a:schemeClr val="accent2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1" name="Object 59">
            <a:extLst>
              <a:ext uri="{FF2B5EF4-FFF2-40B4-BE49-F238E27FC236}">
                <a16:creationId xmlns:a16="http://schemas.microsoft.com/office/drawing/2014/main" id="{7530E583-6A62-41F0-9F27-A14BD6C37C5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6288" y="2238375"/>
          <a:ext cx="3206750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ormula" r:id="rId5" imgW="40246300" imgH="4521200" progId="">
                  <p:embed/>
                </p:oleObj>
              </mc:Choice>
              <mc:Fallback>
                <p:oleObj name="Formula" r:id="rId5" imgW="40246300" imgH="4521200" progId="">
                  <p:embed/>
                  <p:pic>
                    <p:nvPicPr>
                      <p:cNvPr id="27651" name="Object 59">
                        <a:extLst>
                          <a:ext uri="{FF2B5EF4-FFF2-40B4-BE49-F238E27FC236}">
                            <a16:creationId xmlns:a16="http://schemas.microsoft.com/office/drawing/2014/main" id="{7530E583-6A62-41F0-9F27-A14BD6C37C5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6288" y="2238375"/>
                        <a:ext cx="3206750" cy="360363"/>
                      </a:xfrm>
                      <a:prstGeom prst="rect">
                        <a:avLst/>
                      </a:prstGeom>
                      <a:solidFill>
                        <a:srgbClr val="D1F0E3"/>
                      </a:solidFill>
                      <a:ln w="9525">
                        <a:solidFill>
                          <a:schemeClr val="accent2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7654" name="组合 12">
            <a:extLst>
              <a:ext uri="{FF2B5EF4-FFF2-40B4-BE49-F238E27FC236}">
                <a16:creationId xmlns:a16="http://schemas.microsoft.com/office/drawing/2014/main" id="{79717DAF-8E72-D62D-3161-80B0DF766A4B}"/>
              </a:ext>
            </a:extLst>
          </p:cNvPr>
          <p:cNvGrpSpPr>
            <a:grpSpLocks/>
          </p:cNvGrpSpPr>
          <p:nvPr/>
        </p:nvGrpSpPr>
        <p:grpSpPr bwMode="auto">
          <a:xfrm>
            <a:off x="6280150" y="4071938"/>
            <a:ext cx="2262188" cy="1955800"/>
            <a:chOff x="6279547" y="4072127"/>
            <a:chExt cx="2262158" cy="1956312"/>
          </a:xfrm>
        </p:grpSpPr>
        <p:pic>
          <p:nvPicPr>
            <p:cNvPr id="27658" name="图片 9">
              <a:extLst>
                <a:ext uri="{FF2B5EF4-FFF2-40B4-BE49-F238E27FC236}">
                  <a16:creationId xmlns:a16="http://schemas.microsoft.com/office/drawing/2014/main" id="{05C955C4-06F8-2888-2D4C-C84E6A7ACA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9141" y="4072127"/>
              <a:ext cx="1644169" cy="15261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9E6D3B76-9AEA-58D8-F436-89121A865C39}"/>
                </a:ext>
              </a:extLst>
            </p:cNvPr>
            <p:cNvSpPr txBox="1"/>
            <p:nvPr/>
          </p:nvSpPr>
          <p:spPr>
            <a:xfrm>
              <a:off x="6279547" y="5658454"/>
              <a:ext cx="2262158" cy="36998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/>
                <a:t>目标概念：“</a:t>
              </a:r>
              <a:r>
                <a:rPr lang="zh-CN" altLang="en-US" b="1">
                  <a:solidFill>
                    <a:srgbClr val="0070C0"/>
                  </a:solidFill>
                </a:rPr>
                <a:t>楼梯</a:t>
              </a:r>
              <a:r>
                <a:rPr lang="zh-CN" altLang="en-US"/>
                <a:t>”</a:t>
              </a:r>
            </a:p>
          </p:txBody>
        </p:sp>
      </p:grpSp>
      <p:grpSp>
        <p:nvGrpSpPr>
          <p:cNvPr id="27655" name="组合 13">
            <a:extLst>
              <a:ext uri="{FF2B5EF4-FFF2-40B4-BE49-F238E27FC236}">
                <a16:creationId xmlns:a16="http://schemas.microsoft.com/office/drawing/2014/main" id="{5AC79142-45FB-D104-7E42-8E04AF0E48E1}"/>
              </a:ext>
            </a:extLst>
          </p:cNvPr>
          <p:cNvGrpSpPr>
            <a:grpSpLocks/>
          </p:cNvGrpSpPr>
          <p:nvPr/>
        </p:nvGrpSpPr>
        <p:grpSpPr bwMode="auto">
          <a:xfrm>
            <a:off x="998538" y="4373563"/>
            <a:ext cx="4767262" cy="1470025"/>
            <a:chOff x="998080" y="4373517"/>
            <a:chExt cx="4767072" cy="1470256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A6CE5C3-1F9F-79EF-9A90-10CC79C0A35F}"/>
                </a:ext>
              </a:extLst>
            </p:cNvPr>
            <p:cNvSpPr txBox="1"/>
            <p:nvPr/>
          </p:nvSpPr>
          <p:spPr>
            <a:xfrm>
              <a:off x="998080" y="4373517"/>
              <a:ext cx="4767072" cy="924070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s-ES" altLang="zh-CN" b="1" dirty="0">
                  <a:solidFill>
                    <a:schemeClr val="accent5"/>
                  </a:solidFill>
                </a:rPr>
                <a:t>stair(X,Y)</a:t>
              </a:r>
              <a:r>
                <a:rPr lang="es-ES" altLang="zh-CN" b="1" dirty="0"/>
                <a:t> </a:t>
              </a:r>
              <a:r>
                <a:rPr lang="es-ES" altLang="zh-CN" dirty="0"/>
                <a:t>:- </a:t>
              </a:r>
              <a:r>
                <a:rPr lang="es-ES" altLang="zh-CN" b="1" dirty="0">
                  <a:solidFill>
                    <a:schemeClr val="accent3"/>
                  </a:solidFill>
                </a:rPr>
                <a:t>a(X,Y)</a:t>
              </a:r>
              <a:r>
                <a:rPr lang="es-ES" altLang="zh-CN" dirty="0"/>
                <a:t>. </a:t>
              </a: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s-ES" altLang="zh-CN" b="1" dirty="0">
                  <a:solidFill>
                    <a:schemeClr val="accent5"/>
                  </a:solidFill>
                </a:rPr>
                <a:t>stair(X,Y) </a:t>
              </a:r>
              <a:r>
                <a:rPr lang="es-ES" altLang="zh-CN" dirty="0"/>
                <a:t>:- </a:t>
              </a:r>
              <a:r>
                <a:rPr lang="es-ES" altLang="zh-CN" b="1" dirty="0">
                  <a:solidFill>
                    <a:schemeClr val="accent3"/>
                  </a:solidFill>
                </a:rPr>
                <a:t>a(X,Z)</a:t>
              </a:r>
              <a:r>
                <a:rPr lang="es-ES" altLang="zh-CN" dirty="0"/>
                <a:t>, </a:t>
              </a:r>
              <a:r>
                <a:rPr lang="es-ES" altLang="zh-CN" b="1" dirty="0">
                  <a:solidFill>
                    <a:schemeClr val="accent5"/>
                  </a:solidFill>
                </a:rPr>
                <a:t>stair(Z,Y)</a:t>
              </a:r>
              <a:r>
                <a:rPr lang="es-ES" altLang="zh-CN" dirty="0"/>
                <a:t>. </a:t>
              </a:r>
            </a:p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s-ES" altLang="zh-CN" b="1" dirty="0">
                  <a:solidFill>
                    <a:schemeClr val="accent3"/>
                  </a:solidFill>
                </a:rPr>
                <a:t>a(X,Y)</a:t>
              </a:r>
              <a:r>
                <a:rPr lang="es-ES" altLang="zh-CN" dirty="0"/>
                <a:t> :- vertical(X,Z),horizontal(Z,Y).</a:t>
              </a:r>
              <a:endParaRPr lang="zh-CN" altLang="en-US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84A064AF-70C6-D9FA-36C8-4C2684855D6D}"/>
                </a:ext>
              </a:extLst>
            </p:cNvPr>
            <p:cNvSpPr txBox="1"/>
            <p:nvPr/>
          </p:nvSpPr>
          <p:spPr>
            <a:xfrm>
              <a:off x="998080" y="5473827"/>
              <a:ext cx="4249568" cy="36994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zh-CN" altLang="en-US"/>
                <a:t>自动发明得到的</a:t>
              </a:r>
              <a:r>
                <a:rPr lang="en-US" altLang="zh-CN" b="1">
                  <a:solidFill>
                    <a:srgbClr val="FFC000"/>
                  </a:solidFill>
                </a:rPr>
                <a:t>a(X,Y)</a:t>
              </a:r>
              <a:r>
                <a:rPr lang="zh-CN" altLang="en-US"/>
                <a:t>即是楼梯的</a:t>
              </a:r>
              <a:r>
                <a:rPr lang="zh-CN" altLang="en-US" b="1">
                  <a:solidFill>
                    <a:srgbClr val="FFC000"/>
                  </a:solidFill>
                </a:rPr>
                <a:t>梯级</a:t>
              </a: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87E6F22A-A028-12F8-334D-4AE820D72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zh-CN" altLang="en-US" b="0">
                <a:effectLst>
                  <a:outerShdw blurRad="38100" dist="38100" dir="2700000" algn="tl">
                    <a:srgbClr val="C0C0C0"/>
                  </a:outerShdw>
                </a:effectLst>
              </a:rPr>
              <a:t>归纳逻辑程序学习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176B40-D772-FD63-BAEB-0F1431A22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>
            <a:normAutofit/>
          </a:bodyPr>
          <a:lstStyle/>
          <a:p>
            <a:pPr indent="-358775"/>
            <a:r>
              <a:t>完备地学习一阶规则</a:t>
            </a:r>
            <a:endParaRPr lang="en-US" altLang="zh-CN"/>
          </a:p>
          <a:p>
            <a:pPr indent="-358775"/>
            <a:r>
              <a:t>谓词发明：发现领域中隐含的结构</a:t>
            </a:r>
            <a:endParaRPr lang="en-US" altLang="zh-CN"/>
          </a:p>
          <a:p>
            <a:pPr indent="-358775"/>
            <a:r>
              <a:t>得到的规则可直接作为逻辑程序进行应用</a:t>
            </a:r>
            <a:endParaRPr lang="en-US" altLang="zh-CN"/>
          </a:p>
          <a:p>
            <a:pPr indent="-358775"/>
            <a:r>
              <a:t>其他归纳逻辑程序学习方法：</a:t>
            </a:r>
            <a:endParaRPr lang="en-US" altLang="zh-CN"/>
          </a:p>
          <a:p>
            <a:pPr lvl="1" indent="-358775"/>
            <a:r>
              <a:rPr lang="zh-CN" altLang="en-US"/>
              <a:t>命题化学习</a:t>
            </a:r>
            <a:r>
              <a:rPr lang="en-US" altLang="zh-CN" sz="1800">
                <a:solidFill>
                  <a:srgbClr val="C00000"/>
                </a:solidFill>
              </a:rPr>
              <a:t>[Lavrac and Dzeroski, 1993]</a:t>
            </a:r>
          </a:p>
          <a:p>
            <a:pPr lvl="1" indent="-358775"/>
            <a:r>
              <a:rPr lang="zh-CN" altLang="en-US"/>
              <a:t>逆蕴含</a:t>
            </a:r>
            <a:r>
              <a:rPr lang="en-US" altLang="zh-CN" sz="1800">
                <a:solidFill>
                  <a:srgbClr val="C00000"/>
                </a:solidFill>
              </a:rPr>
              <a:t>[Muggleton, 1995]</a:t>
            </a:r>
          </a:p>
          <a:p>
            <a:pPr lvl="1" indent="-358775"/>
            <a:r>
              <a:rPr lang="en-US" altLang="zh-CN"/>
              <a:t>Meta-Interpretive Learning</a:t>
            </a:r>
            <a:r>
              <a:rPr lang="en-US" altLang="zh-CN" sz="1800">
                <a:solidFill>
                  <a:srgbClr val="C00000"/>
                </a:solidFill>
              </a:rPr>
              <a:t>[Muggleton and Lin, 2013]</a:t>
            </a:r>
          </a:p>
          <a:p>
            <a:pPr lvl="1" indent="-358775"/>
            <a:r>
              <a:rPr lang="en-US" altLang="zh-CN" sz="1800"/>
              <a:t>……</a:t>
            </a:r>
            <a:endParaRPr lang="en-US" altLang="zh-CN"/>
          </a:p>
          <a:p>
            <a:pPr indent="-358775"/>
            <a:endParaRPr lang="en-US" altLang="zh-CN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5D36E1-11FA-6A01-A1A1-CDDFB3719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 rtlCol="0"/>
          <a:lstStyle/>
          <a:p>
            <a:pPr fontAlgn="auto">
              <a:spcAft>
                <a:spcPts val="0"/>
              </a:spcAft>
              <a:defRPr/>
            </a:pPr>
            <a:r>
              <a:rPr lang="zh-CN" altLang="en-US" dirty="0"/>
              <a:t>总结</a:t>
            </a:r>
          </a:p>
        </p:txBody>
      </p:sp>
      <p:sp>
        <p:nvSpPr>
          <p:cNvPr id="66563" name="内容占位符 2">
            <a:extLst>
              <a:ext uri="{FF2B5EF4-FFF2-40B4-BE49-F238E27FC236}">
                <a16:creationId xmlns:a16="http://schemas.microsoft.com/office/drawing/2014/main" id="{A8CE731B-EFAE-1BCB-A3F1-41088623C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50" y="1158875"/>
            <a:ext cx="8616950" cy="4930775"/>
          </a:xfrm>
        </p:spPr>
        <p:txBody>
          <a:bodyPr/>
          <a:lstStyle/>
          <a:p>
            <a:pPr indent="-358775"/>
            <a:r>
              <a:t>逻辑规则</a:t>
            </a:r>
            <a:endParaRPr lang="en-US" altLang="zh-CN"/>
          </a:p>
          <a:p>
            <a:pPr lvl="1" indent="-358775"/>
            <a:r>
              <a:rPr lang="zh-CN" altLang="en-US"/>
              <a:t>命题规则、一阶规则</a:t>
            </a:r>
            <a:endParaRPr lang="en-US" altLang="zh-CN"/>
          </a:p>
          <a:p>
            <a:pPr indent="-358775"/>
            <a:r>
              <a:t>规则集学习：序贯覆盖</a:t>
            </a:r>
            <a:endParaRPr lang="en-US" altLang="zh-CN"/>
          </a:p>
          <a:p>
            <a:pPr lvl="1" indent="-358775"/>
            <a:r>
              <a:rPr lang="zh-CN" altLang="en-US"/>
              <a:t>单条规则学习：自顶向下、自底向上</a:t>
            </a:r>
            <a:endParaRPr lang="en-US" altLang="zh-CN"/>
          </a:p>
          <a:p>
            <a:pPr lvl="1" indent="-358775"/>
            <a:r>
              <a:rPr lang="zh-CN" altLang="en-US"/>
              <a:t>剪枝与后处理</a:t>
            </a:r>
            <a:endParaRPr lang="en-US" altLang="zh-CN"/>
          </a:p>
          <a:p>
            <a:pPr indent="-358775"/>
            <a:r>
              <a:t>一阶规则学习</a:t>
            </a:r>
            <a:endParaRPr lang="en-US" altLang="zh-CN"/>
          </a:p>
          <a:p>
            <a:pPr indent="-358775"/>
            <a:r>
              <a:t>归纳逻辑程序学习</a:t>
            </a:r>
            <a:endParaRPr lang="en-US" altLang="zh-CN"/>
          </a:p>
          <a:p>
            <a:pPr lvl="1" indent="-358775"/>
            <a:r>
              <a:rPr lang="zh-CN" altLang="en-US"/>
              <a:t>最小一般泛化</a:t>
            </a:r>
            <a:endParaRPr lang="en-US" altLang="zh-CN"/>
          </a:p>
          <a:p>
            <a:pPr lvl="1" indent="-358775"/>
            <a:r>
              <a:rPr lang="zh-CN" altLang="en-US"/>
              <a:t>逆归结</a:t>
            </a:r>
            <a:endParaRPr lang="en-US" altLang="zh-CN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36669EA-0EB2-0BD7-2DB3-3C08E24F4A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End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1242904-2487-24F9-8AAC-C0935349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EF0F-0BBD-4BC2-B079-FA6741C313A3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6178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BDA8A5-47D5-8D36-C13E-C9DA2F239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2.</a:t>
            </a:r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序贯覆盖</a:t>
            </a:r>
            <a:endParaRPr lang="zh-CN" altLang="en-US" sz="18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35843" name="组合 10">
            <a:extLst>
              <a:ext uri="{FF2B5EF4-FFF2-40B4-BE49-F238E27FC236}">
                <a16:creationId xmlns:a16="http://schemas.microsoft.com/office/drawing/2014/main" id="{A2B01C17-4239-3843-22FE-52CEE42DBE5F}"/>
              </a:ext>
            </a:extLst>
          </p:cNvPr>
          <p:cNvGrpSpPr>
            <a:grpSpLocks/>
          </p:cNvGrpSpPr>
          <p:nvPr/>
        </p:nvGrpSpPr>
        <p:grpSpPr bwMode="auto">
          <a:xfrm>
            <a:off x="1427163" y="1852613"/>
            <a:ext cx="6192837" cy="3792537"/>
            <a:chOff x="1243584" y="1792224"/>
            <a:chExt cx="6193536" cy="3791712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4E8D5A7B-EBE0-2698-8AF1-3D5DB08C90EE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71CA8EED-F4C5-18A7-95FF-A904E0127D45}"/>
                </a:ext>
              </a:extLst>
            </p:cNvPr>
            <p:cNvCxnSpPr/>
            <p:nvPr/>
          </p:nvCxnSpPr>
          <p:spPr>
            <a:xfrm>
              <a:off x="1256285" y="5583936"/>
              <a:ext cx="61808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844" name="组合 70">
            <a:extLst>
              <a:ext uri="{FF2B5EF4-FFF2-40B4-BE49-F238E27FC236}">
                <a16:creationId xmlns:a16="http://schemas.microsoft.com/office/drawing/2014/main" id="{80AAF4E2-AB63-676C-CECF-4DBC0EBAFA59}"/>
              </a:ext>
            </a:extLst>
          </p:cNvPr>
          <p:cNvGrpSpPr>
            <a:grpSpLocks/>
          </p:cNvGrpSpPr>
          <p:nvPr/>
        </p:nvGrpSpPr>
        <p:grpSpPr bwMode="auto">
          <a:xfrm>
            <a:off x="2551113" y="4270375"/>
            <a:ext cx="1106487" cy="730250"/>
            <a:chOff x="2551176" y="4271163"/>
            <a:chExt cx="1106424" cy="729517"/>
          </a:xfrm>
        </p:grpSpPr>
        <p:sp>
          <p:nvSpPr>
            <p:cNvPr id="35900" name="文本框 15">
              <a:extLst>
                <a:ext uri="{FF2B5EF4-FFF2-40B4-BE49-F238E27FC236}">
                  <a16:creationId xmlns:a16="http://schemas.microsoft.com/office/drawing/2014/main" id="{F8711D4C-DDDA-A2F7-1CC3-0CD2C93000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901" name="文本框 23">
              <a:extLst>
                <a:ext uri="{FF2B5EF4-FFF2-40B4-BE49-F238E27FC236}">
                  <a16:creationId xmlns:a16="http://schemas.microsoft.com/office/drawing/2014/main" id="{FD068DD2-A02C-ED9E-B3AD-A2A2774FA9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902" name="文本框 24">
              <a:extLst>
                <a:ext uri="{FF2B5EF4-FFF2-40B4-BE49-F238E27FC236}">
                  <a16:creationId xmlns:a16="http://schemas.microsoft.com/office/drawing/2014/main" id="{687A4B9C-3B92-3C9F-7A29-D6756401B6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903" name="文本框 25">
              <a:extLst>
                <a:ext uri="{FF2B5EF4-FFF2-40B4-BE49-F238E27FC236}">
                  <a16:creationId xmlns:a16="http://schemas.microsoft.com/office/drawing/2014/main" id="{0FD64D8E-7A7E-68AF-5F87-42731C4CDF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904" name="文本框 26">
              <a:extLst>
                <a:ext uri="{FF2B5EF4-FFF2-40B4-BE49-F238E27FC236}">
                  <a16:creationId xmlns:a16="http://schemas.microsoft.com/office/drawing/2014/main" id="{5612DFD3-EAAB-9E7D-61F7-0F5240BF77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35845" name="组合 69">
            <a:extLst>
              <a:ext uri="{FF2B5EF4-FFF2-40B4-BE49-F238E27FC236}">
                <a16:creationId xmlns:a16="http://schemas.microsoft.com/office/drawing/2014/main" id="{21B214F6-8D89-2294-BB2A-520E15465B98}"/>
              </a:ext>
            </a:extLst>
          </p:cNvPr>
          <p:cNvGrpSpPr>
            <a:grpSpLocks/>
          </p:cNvGrpSpPr>
          <p:nvPr/>
        </p:nvGrpSpPr>
        <p:grpSpPr bwMode="auto">
          <a:xfrm>
            <a:off x="4918075" y="4014788"/>
            <a:ext cx="1489075" cy="768350"/>
            <a:chOff x="4917947" y="4015329"/>
            <a:chExt cx="1488948" cy="767663"/>
          </a:xfrm>
        </p:grpSpPr>
        <p:sp>
          <p:nvSpPr>
            <p:cNvPr id="35896" name="文本框 27">
              <a:extLst>
                <a:ext uri="{FF2B5EF4-FFF2-40B4-BE49-F238E27FC236}">
                  <a16:creationId xmlns:a16="http://schemas.microsoft.com/office/drawing/2014/main" id="{82F333EF-4F19-6F78-D5FF-C28FF64A2A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97" name="文本框 28">
              <a:extLst>
                <a:ext uri="{FF2B5EF4-FFF2-40B4-BE49-F238E27FC236}">
                  <a16:creationId xmlns:a16="http://schemas.microsoft.com/office/drawing/2014/main" id="{AF67AB85-20D1-97C4-BEC3-D7703244E4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98" name="文本框 29">
              <a:extLst>
                <a:ext uri="{FF2B5EF4-FFF2-40B4-BE49-F238E27FC236}">
                  <a16:creationId xmlns:a16="http://schemas.microsoft.com/office/drawing/2014/main" id="{CE4259F2-A450-DB73-FE13-B880181D9C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99" name="文本框 30">
              <a:extLst>
                <a:ext uri="{FF2B5EF4-FFF2-40B4-BE49-F238E27FC236}">
                  <a16:creationId xmlns:a16="http://schemas.microsoft.com/office/drawing/2014/main" id="{76E9ED0E-1FEB-B809-CC9B-7D79F47598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35846" name="文本框 55">
            <a:extLst>
              <a:ext uri="{FF2B5EF4-FFF2-40B4-BE49-F238E27FC236}">
                <a16:creationId xmlns:a16="http://schemas.microsoft.com/office/drawing/2014/main" id="{3BA56FE8-1E9B-605B-B652-B6CA42D9D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0088" y="527208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35847" name="组合 68">
            <a:extLst>
              <a:ext uri="{FF2B5EF4-FFF2-40B4-BE49-F238E27FC236}">
                <a16:creationId xmlns:a16="http://schemas.microsoft.com/office/drawing/2014/main" id="{765F1A90-BC83-9F7D-ACBC-0970CB2942A7}"/>
              </a:ext>
            </a:extLst>
          </p:cNvPr>
          <p:cNvGrpSpPr>
            <a:grpSpLocks/>
          </p:cNvGrpSpPr>
          <p:nvPr/>
        </p:nvGrpSpPr>
        <p:grpSpPr bwMode="auto">
          <a:xfrm>
            <a:off x="2743200" y="2232025"/>
            <a:ext cx="2305050" cy="1363663"/>
            <a:chOff x="2743200" y="2231377"/>
            <a:chExt cx="2304287" cy="1364347"/>
          </a:xfrm>
        </p:grpSpPr>
        <p:sp>
          <p:nvSpPr>
            <p:cNvPr id="35885" name="文本框 11">
              <a:extLst>
                <a:ext uri="{FF2B5EF4-FFF2-40B4-BE49-F238E27FC236}">
                  <a16:creationId xmlns:a16="http://schemas.microsoft.com/office/drawing/2014/main" id="{A157C0AA-F03E-49C5-2692-1AA1F642DC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86" name="文本框 12">
              <a:extLst>
                <a:ext uri="{FF2B5EF4-FFF2-40B4-BE49-F238E27FC236}">
                  <a16:creationId xmlns:a16="http://schemas.microsoft.com/office/drawing/2014/main" id="{9A1AD376-853B-A907-EEE9-067E2D0718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87" name="文本框 13">
              <a:extLst>
                <a:ext uri="{FF2B5EF4-FFF2-40B4-BE49-F238E27FC236}">
                  <a16:creationId xmlns:a16="http://schemas.microsoft.com/office/drawing/2014/main" id="{B28D2161-0221-55AE-F034-8621D7A3B9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88" name="文本框 14">
              <a:extLst>
                <a:ext uri="{FF2B5EF4-FFF2-40B4-BE49-F238E27FC236}">
                  <a16:creationId xmlns:a16="http://schemas.microsoft.com/office/drawing/2014/main" id="{FBDD95A4-8A30-E1F6-E176-67A0FE664A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89" name="文本框 16">
              <a:extLst>
                <a:ext uri="{FF2B5EF4-FFF2-40B4-BE49-F238E27FC236}">
                  <a16:creationId xmlns:a16="http://schemas.microsoft.com/office/drawing/2014/main" id="{9FB17B60-CB19-5074-8F6B-7567D3A8CD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90" name="文本框 17">
              <a:extLst>
                <a:ext uri="{FF2B5EF4-FFF2-40B4-BE49-F238E27FC236}">
                  <a16:creationId xmlns:a16="http://schemas.microsoft.com/office/drawing/2014/main" id="{3C08C495-1B2E-6196-C3AF-574BB2741E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91" name="文本框 18">
              <a:extLst>
                <a:ext uri="{FF2B5EF4-FFF2-40B4-BE49-F238E27FC236}">
                  <a16:creationId xmlns:a16="http://schemas.microsoft.com/office/drawing/2014/main" id="{B7E24992-275A-FC3A-CD0F-B8A0203CEB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92" name="文本框 19">
              <a:extLst>
                <a:ext uri="{FF2B5EF4-FFF2-40B4-BE49-F238E27FC236}">
                  <a16:creationId xmlns:a16="http://schemas.microsoft.com/office/drawing/2014/main" id="{2FFE957F-D275-5E39-BDB1-6AFB2FA831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93" name="文本框 20">
              <a:extLst>
                <a:ext uri="{FF2B5EF4-FFF2-40B4-BE49-F238E27FC236}">
                  <a16:creationId xmlns:a16="http://schemas.microsoft.com/office/drawing/2014/main" id="{28390E3E-8BFD-7147-A393-2E92AC5665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94" name="文本框 21">
              <a:extLst>
                <a:ext uri="{FF2B5EF4-FFF2-40B4-BE49-F238E27FC236}">
                  <a16:creationId xmlns:a16="http://schemas.microsoft.com/office/drawing/2014/main" id="{A1803C41-A952-30E6-7FB5-7C26FFB957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5895" name="文本框 63">
              <a:extLst>
                <a:ext uri="{FF2B5EF4-FFF2-40B4-BE49-F238E27FC236}">
                  <a16:creationId xmlns:a16="http://schemas.microsoft.com/office/drawing/2014/main" id="{E95B0649-F49A-5880-2B80-D640CE62AF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35848" name="组合 71">
            <a:extLst>
              <a:ext uri="{FF2B5EF4-FFF2-40B4-BE49-F238E27FC236}">
                <a16:creationId xmlns:a16="http://schemas.microsoft.com/office/drawing/2014/main" id="{45EB39FB-83F6-9D99-51D6-E086912E5335}"/>
              </a:ext>
            </a:extLst>
          </p:cNvPr>
          <p:cNvGrpSpPr>
            <a:grpSpLocks/>
          </p:cNvGrpSpPr>
          <p:nvPr/>
        </p:nvGrpSpPr>
        <p:grpSpPr bwMode="auto">
          <a:xfrm>
            <a:off x="1712913" y="1787525"/>
            <a:ext cx="5653087" cy="3608388"/>
            <a:chOff x="1712976" y="1788220"/>
            <a:chExt cx="5652515" cy="3607635"/>
          </a:xfrm>
        </p:grpSpPr>
        <p:sp>
          <p:nvSpPr>
            <p:cNvPr id="35850" name="文本框 22">
              <a:extLst>
                <a:ext uri="{FF2B5EF4-FFF2-40B4-BE49-F238E27FC236}">
                  <a16:creationId xmlns:a16="http://schemas.microsoft.com/office/drawing/2014/main" id="{72543635-F906-1F0E-CC7F-5A0D8C2B43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51" name="文本框 31">
              <a:extLst>
                <a:ext uri="{FF2B5EF4-FFF2-40B4-BE49-F238E27FC236}">
                  <a16:creationId xmlns:a16="http://schemas.microsoft.com/office/drawing/2014/main" id="{B3544031-177E-1B80-28E0-1604E5D416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52" name="文本框 32">
              <a:extLst>
                <a:ext uri="{FF2B5EF4-FFF2-40B4-BE49-F238E27FC236}">
                  <a16:creationId xmlns:a16="http://schemas.microsoft.com/office/drawing/2014/main" id="{CB6262B0-7B4C-A13B-11C1-8BB957AF98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53" name="文本框 33">
              <a:extLst>
                <a:ext uri="{FF2B5EF4-FFF2-40B4-BE49-F238E27FC236}">
                  <a16:creationId xmlns:a16="http://schemas.microsoft.com/office/drawing/2014/main" id="{526E1C76-869C-687A-2793-8A56E88317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54" name="文本框 34">
              <a:extLst>
                <a:ext uri="{FF2B5EF4-FFF2-40B4-BE49-F238E27FC236}">
                  <a16:creationId xmlns:a16="http://schemas.microsoft.com/office/drawing/2014/main" id="{AFE8198A-01AD-E226-3B5F-9F84CDBCD2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55" name="文本框 35">
              <a:extLst>
                <a:ext uri="{FF2B5EF4-FFF2-40B4-BE49-F238E27FC236}">
                  <a16:creationId xmlns:a16="http://schemas.microsoft.com/office/drawing/2014/main" id="{89D4ED04-0673-79E3-3480-8585969A0A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56" name="文本框 36">
              <a:extLst>
                <a:ext uri="{FF2B5EF4-FFF2-40B4-BE49-F238E27FC236}">
                  <a16:creationId xmlns:a16="http://schemas.microsoft.com/office/drawing/2014/main" id="{873D9686-CC94-9DA1-CC40-BBFFD69A70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57" name="文本框 37">
              <a:extLst>
                <a:ext uri="{FF2B5EF4-FFF2-40B4-BE49-F238E27FC236}">
                  <a16:creationId xmlns:a16="http://schemas.microsoft.com/office/drawing/2014/main" id="{24A2279A-7533-766F-C459-5F1162AA55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58" name="文本框 38">
              <a:extLst>
                <a:ext uri="{FF2B5EF4-FFF2-40B4-BE49-F238E27FC236}">
                  <a16:creationId xmlns:a16="http://schemas.microsoft.com/office/drawing/2014/main" id="{ED223E80-8795-A6D7-6B12-88EAEB4451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59" name="文本框 39">
              <a:extLst>
                <a:ext uri="{FF2B5EF4-FFF2-40B4-BE49-F238E27FC236}">
                  <a16:creationId xmlns:a16="http://schemas.microsoft.com/office/drawing/2014/main" id="{85B9816E-D3C5-EA19-55B2-299BA966A8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60" name="文本框 40">
              <a:extLst>
                <a:ext uri="{FF2B5EF4-FFF2-40B4-BE49-F238E27FC236}">
                  <a16:creationId xmlns:a16="http://schemas.microsoft.com/office/drawing/2014/main" id="{B4921C39-AEAD-171F-422C-4E094A1070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61" name="文本框 41">
              <a:extLst>
                <a:ext uri="{FF2B5EF4-FFF2-40B4-BE49-F238E27FC236}">
                  <a16:creationId xmlns:a16="http://schemas.microsoft.com/office/drawing/2014/main" id="{8C499198-365B-8803-B7CD-DCAE716BBF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62" name="文本框 42">
              <a:extLst>
                <a:ext uri="{FF2B5EF4-FFF2-40B4-BE49-F238E27FC236}">
                  <a16:creationId xmlns:a16="http://schemas.microsoft.com/office/drawing/2014/main" id="{3A1CBE93-F033-D564-DF6B-D2D0853276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63" name="文本框 43">
              <a:extLst>
                <a:ext uri="{FF2B5EF4-FFF2-40B4-BE49-F238E27FC236}">
                  <a16:creationId xmlns:a16="http://schemas.microsoft.com/office/drawing/2014/main" id="{1D49A379-8AF7-5E18-6BCC-F0318F0610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64" name="文本框 44">
              <a:extLst>
                <a:ext uri="{FF2B5EF4-FFF2-40B4-BE49-F238E27FC236}">
                  <a16:creationId xmlns:a16="http://schemas.microsoft.com/office/drawing/2014/main" id="{541ECC20-4960-1CD7-8801-AB5DE122A2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65" name="文本框 45">
              <a:extLst>
                <a:ext uri="{FF2B5EF4-FFF2-40B4-BE49-F238E27FC236}">
                  <a16:creationId xmlns:a16="http://schemas.microsoft.com/office/drawing/2014/main" id="{302A1F95-FDAD-54FC-598D-B11AD93C3A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66" name="文本框 46">
              <a:extLst>
                <a:ext uri="{FF2B5EF4-FFF2-40B4-BE49-F238E27FC236}">
                  <a16:creationId xmlns:a16="http://schemas.microsoft.com/office/drawing/2014/main" id="{F0774AC3-0554-EF1D-B352-3A5D9909A2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67" name="文本框 47">
              <a:extLst>
                <a:ext uri="{FF2B5EF4-FFF2-40B4-BE49-F238E27FC236}">
                  <a16:creationId xmlns:a16="http://schemas.microsoft.com/office/drawing/2014/main" id="{7666CCE0-6076-6827-CAB1-FD8A8218E6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68" name="文本框 48">
              <a:extLst>
                <a:ext uri="{FF2B5EF4-FFF2-40B4-BE49-F238E27FC236}">
                  <a16:creationId xmlns:a16="http://schemas.microsoft.com/office/drawing/2014/main" id="{3B16EF51-F5B5-1639-8444-171F46FB72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69" name="文本框 49">
              <a:extLst>
                <a:ext uri="{FF2B5EF4-FFF2-40B4-BE49-F238E27FC236}">
                  <a16:creationId xmlns:a16="http://schemas.microsoft.com/office/drawing/2014/main" id="{E1CA786A-7588-7A67-184D-29AB76A4B8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70" name="文本框 50">
              <a:extLst>
                <a:ext uri="{FF2B5EF4-FFF2-40B4-BE49-F238E27FC236}">
                  <a16:creationId xmlns:a16="http://schemas.microsoft.com/office/drawing/2014/main" id="{294E2757-4B94-044F-BC94-45287CBB8C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71" name="文本框 51">
              <a:extLst>
                <a:ext uri="{FF2B5EF4-FFF2-40B4-BE49-F238E27FC236}">
                  <a16:creationId xmlns:a16="http://schemas.microsoft.com/office/drawing/2014/main" id="{00995760-1AAC-8045-84A9-680EBC4CC4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72" name="文本框 52">
              <a:extLst>
                <a:ext uri="{FF2B5EF4-FFF2-40B4-BE49-F238E27FC236}">
                  <a16:creationId xmlns:a16="http://schemas.microsoft.com/office/drawing/2014/main" id="{61BF0B30-B5DA-01EF-05D8-21D3C59B2C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73" name="文本框 53">
              <a:extLst>
                <a:ext uri="{FF2B5EF4-FFF2-40B4-BE49-F238E27FC236}">
                  <a16:creationId xmlns:a16="http://schemas.microsoft.com/office/drawing/2014/main" id="{0142950B-9123-FCF3-6547-2B9C70280F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74" name="文本框 54">
              <a:extLst>
                <a:ext uri="{FF2B5EF4-FFF2-40B4-BE49-F238E27FC236}">
                  <a16:creationId xmlns:a16="http://schemas.microsoft.com/office/drawing/2014/main" id="{2E799CBD-F7DF-5BAB-4C94-5DB3C03094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75" name="文本框 56">
              <a:extLst>
                <a:ext uri="{FF2B5EF4-FFF2-40B4-BE49-F238E27FC236}">
                  <a16:creationId xmlns:a16="http://schemas.microsoft.com/office/drawing/2014/main" id="{F8630E93-1B39-54B2-C69E-9FCC934E29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76" name="文本框 57">
              <a:extLst>
                <a:ext uri="{FF2B5EF4-FFF2-40B4-BE49-F238E27FC236}">
                  <a16:creationId xmlns:a16="http://schemas.microsoft.com/office/drawing/2014/main" id="{BDAABDB3-57E1-12D9-156B-5015B929D0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77" name="文本框 58">
              <a:extLst>
                <a:ext uri="{FF2B5EF4-FFF2-40B4-BE49-F238E27FC236}">
                  <a16:creationId xmlns:a16="http://schemas.microsoft.com/office/drawing/2014/main" id="{E0CBE649-64E7-FB6A-0FAB-235B5DEE9D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78" name="文本框 59">
              <a:extLst>
                <a:ext uri="{FF2B5EF4-FFF2-40B4-BE49-F238E27FC236}">
                  <a16:creationId xmlns:a16="http://schemas.microsoft.com/office/drawing/2014/main" id="{38565FB5-15C1-0BF0-B010-88745E4D7C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79" name="文本框 60">
              <a:extLst>
                <a:ext uri="{FF2B5EF4-FFF2-40B4-BE49-F238E27FC236}">
                  <a16:creationId xmlns:a16="http://schemas.microsoft.com/office/drawing/2014/main" id="{95486199-9786-FEEA-4F6C-21D9B3891E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80" name="文本框 61">
              <a:extLst>
                <a:ext uri="{FF2B5EF4-FFF2-40B4-BE49-F238E27FC236}">
                  <a16:creationId xmlns:a16="http://schemas.microsoft.com/office/drawing/2014/main" id="{7B2CBAF0-CA3E-B477-E20C-4C685EC882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81" name="文本框 62">
              <a:extLst>
                <a:ext uri="{FF2B5EF4-FFF2-40B4-BE49-F238E27FC236}">
                  <a16:creationId xmlns:a16="http://schemas.microsoft.com/office/drawing/2014/main" id="{2A7B03F5-719D-347C-9DDF-85250DB014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82" name="文本框 64">
              <a:extLst>
                <a:ext uri="{FF2B5EF4-FFF2-40B4-BE49-F238E27FC236}">
                  <a16:creationId xmlns:a16="http://schemas.microsoft.com/office/drawing/2014/main" id="{FD1B4066-120B-6F6C-3783-0A7A4AD683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83" name="文本框 65">
              <a:extLst>
                <a:ext uri="{FF2B5EF4-FFF2-40B4-BE49-F238E27FC236}">
                  <a16:creationId xmlns:a16="http://schemas.microsoft.com/office/drawing/2014/main" id="{B2962458-EE1D-53EF-81E2-0FE9E709BA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5884" name="文本框 66">
              <a:extLst>
                <a:ext uri="{FF2B5EF4-FFF2-40B4-BE49-F238E27FC236}">
                  <a16:creationId xmlns:a16="http://schemas.microsoft.com/office/drawing/2014/main" id="{2FB09EA1-6446-69F4-9249-8BF169044E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73" name="文本框 72">
            <a:extLst>
              <a:ext uri="{FF2B5EF4-FFF2-40B4-BE49-F238E27FC236}">
                <a16:creationId xmlns:a16="http://schemas.microsoft.com/office/drawing/2014/main" id="{0303817E-EB6E-D7E3-A5D0-DABAB323EFFF}"/>
              </a:ext>
            </a:extLst>
          </p:cNvPr>
          <p:cNvSpPr txBox="1"/>
          <p:nvPr/>
        </p:nvSpPr>
        <p:spPr>
          <a:xfrm>
            <a:off x="260350" y="987425"/>
            <a:ext cx="8396288" cy="769938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pPr>
              <a:buClr>
                <a:schemeClr val="tx2"/>
              </a:buClr>
              <a:buFont typeface="Wingdings" pitchFamily="2" charset="2"/>
              <a:buChar char="p"/>
            </a:pPr>
            <a:r>
              <a:rPr lang="zh-CN" altLang="en-US" sz="2200" dirty="0">
                <a:latin typeface="幼圆" pitchFamily="49" charset="-122"/>
              </a:rPr>
              <a:t>在训练集上每学到一条规则，就将该规则覆盖的样例去除，然后以剩下的样例组成训练集重复上述过程（</a:t>
            </a:r>
            <a:r>
              <a:rPr lang="zh-CN" altLang="en-US" sz="2200" b="1" dirty="0">
                <a:solidFill>
                  <a:srgbClr val="C00000"/>
                </a:solidFill>
                <a:latin typeface="幼圆" pitchFamily="49" charset="-122"/>
              </a:rPr>
              <a:t>分治策略</a:t>
            </a:r>
            <a:r>
              <a:rPr lang="zh-CN" altLang="en-US" sz="2200" dirty="0">
                <a:latin typeface="幼圆" pitchFamily="49" charset="-122"/>
              </a:rPr>
              <a:t>）。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B18A85-5264-5869-7F8F-C2EB7B602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2.</a:t>
            </a:r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序贯覆盖</a:t>
            </a:r>
          </a:p>
        </p:txBody>
      </p:sp>
      <p:grpSp>
        <p:nvGrpSpPr>
          <p:cNvPr id="36867" name="组合 10">
            <a:extLst>
              <a:ext uri="{FF2B5EF4-FFF2-40B4-BE49-F238E27FC236}">
                <a16:creationId xmlns:a16="http://schemas.microsoft.com/office/drawing/2014/main" id="{5E414412-3B19-CA98-BBC0-4B8F42CC967E}"/>
              </a:ext>
            </a:extLst>
          </p:cNvPr>
          <p:cNvGrpSpPr>
            <a:grpSpLocks/>
          </p:cNvGrpSpPr>
          <p:nvPr/>
        </p:nvGrpSpPr>
        <p:grpSpPr bwMode="auto">
          <a:xfrm>
            <a:off x="1427163" y="1852613"/>
            <a:ext cx="6192837" cy="3792537"/>
            <a:chOff x="1243584" y="1792224"/>
            <a:chExt cx="6193536" cy="3791712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C82AFDBA-4147-4A5F-769E-D78DC7CBE99F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D81BAB02-B5E4-21D0-2558-3081D6755DC9}"/>
                </a:ext>
              </a:extLst>
            </p:cNvPr>
            <p:cNvCxnSpPr/>
            <p:nvPr/>
          </p:nvCxnSpPr>
          <p:spPr>
            <a:xfrm>
              <a:off x="1256285" y="5583936"/>
              <a:ext cx="61808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868" name="组合 70">
            <a:extLst>
              <a:ext uri="{FF2B5EF4-FFF2-40B4-BE49-F238E27FC236}">
                <a16:creationId xmlns:a16="http://schemas.microsoft.com/office/drawing/2014/main" id="{4F0F1609-028D-6E57-439E-610FC4D0CA2B}"/>
              </a:ext>
            </a:extLst>
          </p:cNvPr>
          <p:cNvGrpSpPr>
            <a:grpSpLocks/>
          </p:cNvGrpSpPr>
          <p:nvPr/>
        </p:nvGrpSpPr>
        <p:grpSpPr bwMode="auto">
          <a:xfrm>
            <a:off x="2551113" y="4270375"/>
            <a:ext cx="1106487" cy="730250"/>
            <a:chOff x="2551176" y="4271163"/>
            <a:chExt cx="1106424" cy="729517"/>
          </a:xfrm>
        </p:grpSpPr>
        <p:sp>
          <p:nvSpPr>
            <p:cNvPr id="36924" name="文本框 15">
              <a:extLst>
                <a:ext uri="{FF2B5EF4-FFF2-40B4-BE49-F238E27FC236}">
                  <a16:creationId xmlns:a16="http://schemas.microsoft.com/office/drawing/2014/main" id="{AAA4F6C9-0C46-CD05-7AC2-5B8067C146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25" name="文本框 23">
              <a:extLst>
                <a:ext uri="{FF2B5EF4-FFF2-40B4-BE49-F238E27FC236}">
                  <a16:creationId xmlns:a16="http://schemas.microsoft.com/office/drawing/2014/main" id="{06DA1144-DC6F-3D2E-AC1F-82403230F7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26" name="文本框 24">
              <a:extLst>
                <a:ext uri="{FF2B5EF4-FFF2-40B4-BE49-F238E27FC236}">
                  <a16:creationId xmlns:a16="http://schemas.microsoft.com/office/drawing/2014/main" id="{7CC437B8-15BF-C00A-E444-2A48EDBDC5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27" name="文本框 25">
              <a:extLst>
                <a:ext uri="{FF2B5EF4-FFF2-40B4-BE49-F238E27FC236}">
                  <a16:creationId xmlns:a16="http://schemas.microsoft.com/office/drawing/2014/main" id="{1AC401C4-CACE-7ED8-1E8C-447275A368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28" name="文本框 26">
              <a:extLst>
                <a:ext uri="{FF2B5EF4-FFF2-40B4-BE49-F238E27FC236}">
                  <a16:creationId xmlns:a16="http://schemas.microsoft.com/office/drawing/2014/main" id="{E845F688-5452-966A-DD76-7F1AF88791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36869" name="组合 69">
            <a:extLst>
              <a:ext uri="{FF2B5EF4-FFF2-40B4-BE49-F238E27FC236}">
                <a16:creationId xmlns:a16="http://schemas.microsoft.com/office/drawing/2014/main" id="{E0F8CD8C-9E75-250F-AD9E-79A2AC489680}"/>
              </a:ext>
            </a:extLst>
          </p:cNvPr>
          <p:cNvGrpSpPr>
            <a:grpSpLocks/>
          </p:cNvGrpSpPr>
          <p:nvPr/>
        </p:nvGrpSpPr>
        <p:grpSpPr bwMode="auto">
          <a:xfrm>
            <a:off x="4918075" y="4014788"/>
            <a:ext cx="1489075" cy="768350"/>
            <a:chOff x="4917947" y="4015329"/>
            <a:chExt cx="1488948" cy="767663"/>
          </a:xfrm>
        </p:grpSpPr>
        <p:sp>
          <p:nvSpPr>
            <p:cNvPr id="36920" name="文本框 27">
              <a:extLst>
                <a:ext uri="{FF2B5EF4-FFF2-40B4-BE49-F238E27FC236}">
                  <a16:creationId xmlns:a16="http://schemas.microsoft.com/office/drawing/2014/main" id="{1DA03E24-1E5A-1F2B-09F8-718F6BE43F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21" name="文本框 28">
              <a:extLst>
                <a:ext uri="{FF2B5EF4-FFF2-40B4-BE49-F238E27FC236}">
                  <a16:creationId xmlns:a16="http://schemas.microsoft.com/office/drawing/2014/main" id="{FFEFD78E-E548-FB59-3223-A9AECB50B8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22" name="文本框 29">
              <a:extLst>
                <a:ext uri="{FF2B5EF4-FFF2-40B4-BE49-F238E27FC236}">
                  <a16:creationId xmlns:a16="http://schemas.microsoft.com/office/drawing/2014/main" id="{132CE9AD-2B8E-1DE0-E689-D7BE4839C0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23" name="文本框 30">
              <a:extLst>
                <a:ext uri="{FF2B5EF4-FFF2-40B4-BE49-F238E27FC236}">
                  <a16:creationId xmlns:a16="http://schemas.microsoft.com/office/drawing/2014/main" id="{02909838-E67C-29C0-16B8-DAD9954817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36870" name="文本框 55">
            <a:extLst>
              <a:ext uri="{FF2B5EF4-FFF2-40B4-BE49-F238E27FC236}">
                <a16:creationId xmlns:a16="http://schemas.microsoft.com/office/drawing/2014/main" id="{AA19C9DD-60E7-3881-18BC-E90AD10CB6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0088" y="527208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36871" name="组合 68">
            <a:extLst>
              <a:ext uri="{FF2B5EF4-FFF2-40B4-BE49-F238E27FC236}">
                <a16:creationId xmlns:a16="http://schemas.microsoft.com/office/drawing/2014/main" id="{5BAF12DB-EDD7-6D6C-E740-B79184F7A8DE}"/>
              </a:ext>
            </a:extLst>
          </p:cNvPr>
          <p:cNvGrpSpPr>
            <a:grpSpLocks/>
          </p:cNvGrpSpPr>
          <p:nvPr/>
        </p:nvGrpSpPr>
        <p:grpSpPr bwMode="auto">
          <a:xfrm>
            <a:off x="2743200" y="2232025"/>
            <a:ext cx="2305050" cy="1363663"/>
            <a:chOff x="2743200" y="2231377"/>
            <a:chExt cx="2304287" cy="1364347"/>
          </a:xfrm>
        </p:grpSpPr>
        <p:sp>
          <p:nvSpPr>
            <p:cNvPr id="36909" name="文本框 11">
              <a:extLst>
                <a:ext uri="{FF2B5EF4-FFF2-40B4-BE49-F238E27FC236}">
                  <a16:creationId xmlns:a16="http://schemas.microsoft.com/office/drawing/2014/main" id="{EAB7BACE-2E77-E80A-E289-06B2A8D3DA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47160" y="236635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10" name="文本框 12">
              <a:extLst>
                <a:ext uri="{FF2B5EF4-FFF2-40B4-BE49-F238E27FC236}">
                  <a16:creationId xmlns:a16="http://schemas.microsoft.com/office/drawing/2014/main" id="{F389ED0F-7FB1-5C19-0596-B648A72545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3919" y="249195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11" name="文本框 13">
              <a:extLst>
                <a:ext uri="{FF2B5EF4-FFF2-40B4-BE49-F238E27FC236}">
                  <a16:creationId xmlns:a16="http://schemas.microsoft.com/office/drawing/2014/main" id="{313DC295-DBCF-1DE2-1D28-CFF6431658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2328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12" name="文本框 14">
              <a:extLst>
                <a:ext uri="{FF2B5EF4-FFF2-40B4-BE49-F238E27FC236}">
                  <a16:creationId xmlns:a16="http://schemas.microsoft.com/office/drawing/2014/main" id="{285A9368-3B42-BE1C-C4C8-6AF6E9B4D4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63240" y="24810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13" name="文本框 16">
              <a:extLst>
                <a:ext uri="{FF2B5EF4-FFF2-40B4-BE49-F238E27FC236}">
                  <a16:creationId xmlns:a16="http://schemas.microsoft.com/office/drawing/2014/main" id="{227ED388-26FF-E564-D6A7-0155ED9A69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1276" y="2814416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14" name="文本框 17">
              <a:extLst>
                <a:ext uri="{FF2B5EF4-FFF2-40B4-BE49-F238E27FC236}">
                  <a16:creationId xmlns:a16="http://schemas.microsoft.com/office/drawing/2014/main" id="{EBCD11FE-4296-6DBF-5FF6-C9E0351EEC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27889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15" name="文本框 18">
              <a:extLst>
                <a:ext uri="{FF2B5EF4-FFF2-40B4-BE49-F238E27FC236}">
                  <a16:creationId xmlns:a16="http://schemas.microsoft.com/office/drawing/2014/main" id="{ACF02392-97AD-D37A-019A-1FD5DE3846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16" name="文本框 19">
              <a:extLst>
                <a:ext uri="{FF2B5EF4-FFF2-40B4-BE49-F238E27FC236}">
                  <a16:creationId xmlns:a16="http://schemas.microsoft.com/office/drawing/2014/main" id="{7B7C6D4D-9EAB-3993-E240-AFC1DB6FA4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8016" y="27858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17" name="文本框 20">
              <a:extLst>
                <a:ext uri="{FF2B5EF4-FFF2-40B4-BE49-F238E27FC236}">
                  <a16:creationId xmlns:a16="http://schemas.microsoft.com/office/drawing/2014/main" id="{5EA065BB-9684-A995-5D2B-33183AAAA5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18" name="文本框 21">
              <a:extLst>
                <a:ext uri="{FF2B5EF4-FFF2-40B4-BE49-F238E27FC236}">
                  <a16:creationId xmlns:a16="http://schemas.microsoft.com/office/drawing/2014/main" id="{08E8C527-1D1A-E790-8477-96E375DF65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8743" y="276646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6919" name="文本框 63">
              <a:extLst>
                <a:ext uri="{FF2B5EF4-FFF2-40B4-BE49-F238E27FC236}">
                  <a16:creationId xmlns:a16="http://schemas.microsoft.com/office/drawing/2014/main" id="{3840CE1C-92BC-5676-8EEC-DF17851CCD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4086" y="223137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36872" name="组合 71">
            <a:extLst>
              <a:ext uri="{FF2B5EF4-FFF2-40B4-BE49-F238E27FC236}">
                <a16:creationId xmlns:a16="http://schemas.microsoft.com/office/drawing/2014/main" id="{B52B4A15-B95A-D27D-8E2C-B2F4FDDC5A31}"/>
              </a:ext>
            </a:extLst>
          </p:cNvPr>
          <p:cNvGrpSpPr>
            <a:grpSpLocks/>
          </p:cNvGrpSpPr>
          <p:nvPr/>
        </p:nvGrpSpPr>
        <p:grpSpPr bwMode="auto">
          <a:xfrm>
            <a:off x="1712913" y="1787525"/>
            <a:ext cx="5653087" cy="3608388"/>
            <a:chOff x="1712976" y="1788220"/>
            <a:chExt cx="5652515" cy="3607635"/>
          </a:xfrm>
        </p:grpSpPr>
        <p:sp>
          <p:nvSpPr>
            <p:cNvPr id="36874" name="文本框 22">
              <a:extLst>
                <a:ext uri="{FF2B5EF4-FFF2-40B4-BE49-F238E27FC236}">
                  <a16:creationId xmlns:a16="http://schemas.microsoft.com/office/drawing/2014/main" id="{E317A68E-7EE6-3B37-6931-D297B8ED1F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75" name="文本框 31">
              <a:extLst>
                <a:ext uri="{FF2B5EF4-FFF2-40B4-BE49-F238E27FC236}">
                  <a16:creationId xmlns:a16="http://schemas.microsoft.com/office/drawing/2014/main" id="{8C024E7F-EB44-DA3F-D40E-F3593C36F1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76" name="文本框 32">
              <a:extLst>
                <a:ext uri="{FF2B5EF4-FFF2-40B4-BE49-F238E27FC236}">
                  <a16:creationId xmlns:a16="http://schemas.microsoft.com/office/drawing/2014/main" id="{F6D7F783-5D01-215A-F013-28DB725D25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77" name="文本框 33">
              <a:extLst>
                <a:ext uri="{FF2B5EF4-FFF2-40B4-BE49-F238E27FC236}">
                  <a16:creationId xmlns:a16="http://schemas.microsoft.com/office/drawing/2014/main" id="{171E7F71-2B14-0D27-C1B5-E92A9BE84E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78" name="文本框 34">
              <a:extLst>
                <a:ext uri="{FF2B5EF4-FFF2-40B4-BE49-F238E27FC236}">
                  <a16:creationId xmlns:a16="http://schemas.microsoft.com/office/drawing/2014/main" id="{9BDCB246-C7B0-AAFD-09A1-7040B77E9C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79" name="文本框 35">
              <a:extLst>
                <a:ext uri="{FF2B5EF4-FFF2-40B4-BE49-F238E27FC236}">
                  <a16:creationId xmlns:a16="http://schemas.microsoft.com/office/drawing/2014/main" id="{DD087DAC-7966-CB95-A763-AEA95B2079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80" name="文本框 36">
              <a:extLst>
                <a:ext uri="{FF2B5EF4-FFF2-40B4-BE49-F238E27FC236}">
                  <a16:creationId xmlns:a16="http://schemas.microsoft.com/office/drawing/2014/main" id="{B083C355-C80A-D939-0D1B-5F3AC95DD5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81" name="文本框 37">
              <a:extLst>
                <a:ext uri="{FF2B5EF4-FFF2-40B4-BE49-F238E27FC236}">
                  <a16:creationId xmlns:a16="http://schemas.microsoft.com/office/drawing/2014/main" id="{333AA1F4-1D20-0744-DDEC-E431006C77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82" name="文本框 38">
              <a:extLst>
                <a:ext uri="{FF2B5EF4-FFF2-40B4-BE49-F238E27FC236}">
                  <a16:creationId xmlns:a16="http://schemas.microsoft.com/office/drawing/2014/main" id="{21C579A6-4511-4221-A4F2-03C0855717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83" name="文本框 39">
              <a:extLst>
                <a:ext uri="{FF2B5EF4-FFF2-40B4-BE49-F238E27FC236}">
                  <a16:creationId xmlns:a16="http://schemas.microsoft.com/office/drawing/2014/main" id="{6AAAF837-E167-9EC9-5381-472C0D3D32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84" name="文本框 40">
              <a:extLst>
                <a:ext uri="{FF2B5EF4-FFF2-40B4-BE49-F238E27FC236}">
                  <a16:creationId xmlns:a16="http://schemas.microsoft.com/office/drawing/2014/main" id="{DBA62742-3918-5AE3-55B4-A87C784F32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85" name="文本框 41">
              <a:extLst>
                <a:ext uri="{FF2B5EF4-FFF2-40B4-BE49-F238E27FC236}">
                  <a16:creationId xmlns:a16="http://schemas.microsoft.com/office/drawing/2014/main" id="{F40137D4-E747-EBA4-7B6A-9684815889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86" name="文本框 42">
              <a:extLst>
                <a:ext uri="{FF2B5EF4-FFF2-40B4-BE49-F238E27FC236}">
                  <a16:creationId xmlns:a16="http://schemas.microsoft.com/office/drawing/2014/main" id="{23BF3FEA-D833-92BB-E9CF-40637631C9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87" name="文本框 43">
              <a:extLst>
                <a:ext uri="{FF2B5EF4-FFF2-40B4-BE49-F238E27FC236}">
                  <a16:creationId xmlns:a16="http://schemas.microsoft.com/office/drawing/2014/main" id="{22F6C6F0-8D50-9457-4015-8AFFA129F1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88" name="文本框 44">
              <a:extLst>
                <a:ext uri="{FF2B5EF4-FFF2-40B4-BE49-F238E27FC236}">
                  <a16:creationId xmlns:a16="http://schemas.microsoft.com/office/drawing/2014/main" id="{D95302FE-485D-65B4-F197-B8027EEDE3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89" name="文本框 45">
              <a:extLst>
                <a:ext uri="{FF2B5EF4-FFF2-40B4-BE49-F238E27FC236}">
                  <a16:creationId xmlns:a16="http://schemas.microsoft.com/office/drawing/2014/main" id="{CA59FCA1-8832-B10A-17E2-7D3D30FD05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90" name="文本框 46">
              <a:extLst>
                <a:ext uri="{FF2B5EF4-FFF2-40B4-BE49-F238E27FC236}">
                  <a16:creationId xmlns:a16="http://schemas.microsoft.com/office/drawing/2014/main" id="{78296BF0-490D-75E5-E185-69C57D0376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91" name="文本框 47">
              <a:extLst>
                <a:ext uri="{FF2B5EF4-FFF2-40B4-BE49-F238E27FC236}">
                  <a16:creationId xmlns:a16="http://schemas.microsoft.com/office/drawing/2014/main" id="{150A781C-DA33-5EA9-7B9C-BA0D151364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92" name="文本框 48">
              <a:extLst>
                <a:ext uri="{FF2B5EF4-FFF2-40B4-BE49-F238E27FC236}">
                  <a16:creationId xmlns:a16="http://schemas.microsoft.com/office/drawing/2014/main" id="{C6BDB167-F32D-DFE2-800E-DCBBDF448A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93" name="文本框 49">
              <a:extLst>
                <a:ext uri="{FF2B5EF4-FFF2-40B4-BE49-F238E27FC236}">
                  <a16:creationId xmlns:a16="http://schemas.microsoft.com/office/drawing/2014/main" id="{A1489DBD-15E4-D333-AAA7-E698386123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94" name="文本框 50">
              <a:extLst>
                <a:ext uri="{FF2B5EF4-FFF2-40B4-BE49-F238E27FC236}">
                  <a16:creationId xmlns:a16="http://schemas.microsoft.com/office/drawing/2014/main" id="{5552D44C-F810-0EED-2411-B2BB448151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95" name="文本框 51">
              <a:extLst>
                <a:ext uri="{FF2B5EF4-FFF2-40B4-BE49-F238E27FC236}">
                  <a16:creationId xmlns:a16="http://schemas.microsoft.com/office/drawing/2014/main" id="{F9460E49-96B4-55BD-0FE9-DDB065FC14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96" name="文本框 52">
              <a:extLst>
                <a:ext uri="{FF2B5EF4-FFF2-40B4-BE49-F238E27FC236}">
                  <a16:creationId xmlns:a16="http://schemas.microsoft.com/office/drawing/2014/main" id="{B40FCFA4-8379-3F4A-21F6-EC285BE9FE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97" name="文本框 53">
              <a:extLst>
                <a:ext uri="{FF2B5EF4-FFF2-40B4-BE49-F238E27FC236}">
                  <a16:creationId xmlns:a16="http://schemas.microsoft.com/office/drawing/2014/main" id="{5FAD8A3A-54DD-9D0D-B7FF-C00BF46F80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98" name="文本框 54">
              <a:extLst>
                <a:ext uri="{FF2B5EF4-FFF2-40B4-BE49-F238E27FC236}">
                  <a16:creationId xmlns:a16="http://schemas.microsoft.com/office/drawing/2014/main" id="{B0768099-AD47-44C6-ECBA-5A9085FE9E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899" name="文本框 56">
              <a:extLst>
                <a:ext uri="{FF2B5EF4-FFF2-40B4-BE49-F238E27FC236}">
                  <a16:creationId xmlns:a16="http://schemas.microsoft.com/office/drawing/2014/main" id="{E69A4CB5-AB33-B0AE-1F99-C91F69DC1F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900" name="文本框 57">
              <a:extLst>
                <a:ext uri="{FF2B5EF4-FFF2-40B4-BE49-F238E27FC236}">
                  <a16:creationId xmlns:a16="http://schemas.microsoft.com/office/drawing/2014/main" id="{3925E68F-8585-2283-EC5B-BC61D276D7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901" name="文本框 58">
              <a:extLst>
                <a:ext uri="{FF2B5EF4-FFF2-40B4-BE49-F238E27FC236}">
                  <a16:creationId xmlns:a16="http://schemas.microsoft.com/office/drawing/2014/main" id="{4A15D1AE-234E-AC3E-8993-9279DD44D6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902" name="文本框 59">
              <a:extLst>
                <a:ext uri="{FF2B5EF4-FFF2-40B4-BE49-F238E27FC236}">
                  <a16:creationId xmlns:a16="http://schemas.microsoft.com/office/drawing/2014/main" id="{3AAB893D-F15D-FDF5-55BC-9292221B9B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903" name="文本框 60">
              <a:extLst>
                <a:ext uri="{FF2B5EF4-FFF2-40B4-BE49-F238E27FC236}">
                  <a16:creationId xmlns:a16="http://schemas.microsoft.com/office/drawing/2014/main" id="{C7388F6C-D7F2-0C98-E3CF-6C78EADD98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904" name="文本框 61">
              <a:extLst>
                <a:ext uri="{FF2B5EF4-FFF2-40B4-BE49-F238E27FC236}">
                  <a16:creationId xmlns:a16="http://schemas.microsoft.com/office/drawing/2014/main" id="{9862A4AB-16A9-77B5-4D89-94CAAF5BCC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905" name="文本框 62">
              <a:extLst>
                <a:ext uri="{FF2B5EF4-FFF2-40B4-BE49-F238E27FC236}">
                  <a16:creationId xmlns:a16="http://schemas.microsoft.com/office/drawing/2014/main" id="{DB1E5F7C-747F-95D7-9258-5718F129FC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906" name="文本框 64">
              <a:extLst>
                <a:ext uri="{FF2B5EF4-FFF2-40B4-BE49-F238E27FC236}">
                  <a16:creationId xmlns:a16="http://schemas.microsoft.com/office/drawing/2014/main" id="{0FE661B7-2EE4-9B6E-E331-2B23E7C249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907" name="文本框 65">
              <a:extLst>
                <a:ext uri="{FF2B5EF4-FFF2-40B4-BE49-F238E27FC236}">
                  <a16:creationId xmlns:a16="http://schemas.microsoft.com/office/drawing/2014/main" id="{B0C2A224-A8FF-0D2F-365B-4644D3DDB6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6908" name="文本框 66">
              <a:extLst>
                <a:ext uri="{FF2B5EF4-FFF2-40B4-BE49-F238E27FC236}">
                  <a16:creationId xmlns:a16="http://schemas.microsoft.com/office/drawing/2014/main" id="{1F37B196-8646-7235-E922-DE77C2A190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B785D9A6-D71A-B636-FFF3-980155F00002}"/>
              </a:ext>
            </a:extLst>
          </p:cNvPr>
          <p:cNvSpPr/>
          <p:nvPr/>
        </p:nvSpPr>
        <p:spPr>
          <a:xfrm>
            <a:off x="2854325" y="2346325"/>
            <a:ext cx="2193925" cy="74453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5AE9AE-1391-5346-4529-9A747AFF6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2.</a:t>
            </a:r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序贯覆盖</a:t>
            </a:r>
          </a:p>
        </p:txBody>
      </p:sp>
      <p:grpSp>
        <p:nvGrpSpPr>
          <p:cNvPr id="37891" name="组合 10">
            <a:extLst>
              <a:ext uri="{FF2B5EF4-FFF2-40B4-BE49-F238E27FC236}">
                <a16:creationId xmlns:a16="http://schemas.microsoft.com/office/drawing/2014/main" id="{0944C81F-29B3-7815-DC11-399CA2941F34}"/>
              </a:ext>
            </a:extLst>
          </p:cNvPr>
          <p:cNvGrpSpPr>
            <a:grpSpLocks/>
          </p:cNvGrpSpPr>
          <p:nvPr/>
        </p:nvGrpSpPr>
        <p:grpSpPr bwMode="auto">
          <a:xfrm>
            <a:off x="1427163" y="1852613"/>
            <a:ext cx="6192837" cy="3792537"/>
            <a:chOff x="1243584" y="1792224"/>
            <a:chExt cx="6193536" cy="3791712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DD039D22-112C-3D3F-E2D7-AF96540C8B53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A4131473-D207-2076-BB64-E3E382A3F8A9}"/>
                </a:ext>
              </a:extLst>
            </p:cNvPr>
            <p:cNvCxnSpPr/>
            <p:nvPr/>
          </p:nvCxnSpPr>
          <p:spPr>
            <a:xfrm>
              <a:off x="1256285" y="5583936"/>
              <a:ext cx="61808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892" name="组合 70">
            <a:extLst>
              <a:ext uri="{FF2B5EF4-FFF2-40B4-BE49-F238E27FC236}">
                <a16:creationId xmlns:a16="http://schemas.microsoft.com/office/drawing/2014/main" id="{7ED88C40-4663-B6E4-96F1-FCD14B2E7C58}"/>
              </a:ext>
            </a:extLst>
          </p:cNvPr>
          <p:cNvGrpSpPr>
            <a:grpSpLocks/>
          </p:cNvGrpSpPr>
          <p:nvPr/>
        </p:nvGrpSpPr>
        <p:grpSpPr bwMode="auto">
          <a:xfrm>
            <a:off x="2551113" y="4270375"/>
            <a:ext cx="1106487" cy="730250"/>
            <a:chOff x="2551176" y="4271163"/>
            <a:chExt cx="1106424" cy="729517"/>
          </a:xfrm>
        </p:grpSpPr>
        <p:sp>
          <p:nvSpPr>
            <p:cNvPr id="37939" name="文本框 15">
              <a:extLst>
                <a:ext uri="{FF2B5EF4-FFF2-40B4-BE49-F238E27FC236}">
                  <a16:creationId xmlns:a16="http://schemas.microsoft.com/office/drawing/2014/main" id="{58FD32DF-B886-C55D-5009-CAE3F06BE5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76" y="447363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7940" name="文本框 23">
              <a:extLst>
                <a:ext uri="{FF2B5EF4-FFF2-40B4-BE49-F238E27FC236}">
                  <a16:creationId xmlns:a16="http://schemas.microsoft.com/office/drawing/2014/main" id="{59901990-5946-EDA7-7AB5-D2968C9909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4032" y="4487767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7941" name="文本框 24">
              <a:extLst>
                <a:ext uri="{FF2B5EF4-FFF2-40B4-BE49-F238E27FC236}">
                  <a16:creationId xmlns:a16="http://schemas.microsoft.com/office/drawing/2014/main" id="{C3E5448E-ED75-657C-6C07-A3C4E5757F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20568" y="436807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7942" name="文本框 25">
              <a:extLst>
                <a:ext uri="{FF2B5EF4-FFF2-40B4-BE49-F238E27FC236}">
                  <a16:creationId xmlns:a16="http://schemas.microsoft.com/office/drawing/2014/main" id="{113901B2-DEB1-FDD6-9DBF-1C2B634917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5120" y="4600570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7943" name="文本框 26">
              <a:extLst>
                <a:ext uri="{FF2B5EF4-FFF2-40B4-BE49-F238E27FC236}">
                  <a16:creationId xmlns:a16="http://schemas.microsoft.com/office/drawing/2014/main" id="{2CA15C0E-BD1E-5F9A-0DDB-73566CFCC2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55392" y="4271163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37893" name="组合 69">
            <a:extLst>
              <a:ext uri="{FF2B5EF4-FFF2-40B4-BE49-F238E27FC236}">
                <a16:creationId xmlns:a16="http://schemas.microsoft.com/office/drawing/2014/main" id="{F0F728EC-88B7-E28D-8DF7-DA4F2A03396B}"/>
              </a:ext>
            </a:extLst>
          </p:cNvPr>
          <p:cNvGrpSpPr>
            <a:grpSpLocks/>
          </p:cNvGrpSpPr>
          <p:nvPr/>
        </p:nvGrpSpPr>
        <p:grpSpPr bwMode="auto">
          <a:xfrm>
            <a:off x="4918075" y="4014788"/>
            <a:ext cx="1489075" cy="768350"/>
            <a:chOff x="4917947" y="4015329"/>
            <a:chExt cx="1488948" cy="767663"/>
          </a:xfrm>
        </p:grpSpPr>
        <p:sp>
          <p:nvSpPr>
            <p:cNvPr id="37935" name="文本框 27">
              <a:extLst>
                <a:ext uri="{FF2B5EF4-FFF2-40B4-BE49-F238E27FC236}">
                  <a16:creationId xmlns:a16="http://schemas.microsoft.com/office/drawing/2014/main" id="{812C6B7A-FFAA-E04B-3058-57D6BFFF8B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3327" y="4039885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7936" name="文本框 28">
              <a:extLst>
                <a:ext uri="{FF2B5EF4-FFF2-40B4-BE49-F238E27FC236}">
                  <a16:creationId xmlns:a16="http://schemas.microsoft.com/office/drawing/2014/main" id="{343CDC21-C4D5-EE86-0D7F-A340358CBC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7947" y="4015329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7937" name="文本框 29">
              <a:extLst>
                <a:ext uri="{FF2B5EF4-FFF2-40B4-BE49-F238E27FC236}">
                  <a16:creationId xmlns:a16="http://schemas.microsoft.com/office/drawing/2014/main" id="{4B8FF964-23B1-E996-1141-BE05FD385F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575" y="4382882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7938" name="文本框 30">
              <a:extLst>
                <a:ext uri="{FF2B5EF4-FFF2-40B4-BE49-F238E27FC236}">
                  <a16:creationId xmlns:a16="http://schemas.microsoft.com/office/drawing/2014/main" id="{058D63B3-F37B-441F-66A8-6736A8104B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3559" y="4160518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37894" name="文本框 55">
            <a:extLst>
              <a:ext uri="{FF2B5EF4-FFF2-40B4-BE49-F238E27FC236}">
                <a16:creationId xmlns:a16="http://schemas.microsoft.com/office/drawing/2014/main" id="{6862F707-9301-807E-770B-9471CC62EE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0088" y="527208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37895" name="组合 68">
            <a:extLst>
              <a:ext uri="{FF2B5EF4-FFF2-40B4-BE49-F238E27FC236}">
                <a16:creationId xmlns:a16="http://schemas.microsoft.com/office/drawing/2014/main" id="{44479CB2-7A7A-91B5-5BAB-6490B202BEBF}"/>
              </a:ext>
            </a:extLst>
          </p:cNvPr>
          <p:cNvGrpSpPr>
            <a:grpSpLocks/>
          </p:cNvGrpSpPr>
          <p:nvPr/>
        </p:nvGrpSpPr>
        <p:grpSpPr bwMode="auto">
          <a:xfrm>
            <a:off x="3505200" y="3090863"/>
            <a:ext cx="758825" cy="504825"/>
            <a:chOff x="3505200" y="3090671"/>
            <a:chExt cx="758952" cy="505053"/>
          </a:xfrm>
        </p:grpSpPr>
        <p:sp>
          <p:nvSpPr>
            <p:cNvPr id="37933" name="文本框 18">
              <a:extLst>
                <a:ext uri="{FF2B5EF4-FFF2-40B4-BE49-F238E27FC236}">
                  <a16:creationId xmlns:a16="http://schemas.microsoft.com/office/drawing/2014/main" id="{6ED3EE18-302F-0A38-7A05-6450AD96FC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3090671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  <p:sp>
          <p:nvSpPr>
            <p:cNvPr id="37934" name="文本框 20">
              <a:extLst>
                <a:ext uri="{FF2B5EF4-FFF2-40B4-BE49-F238E27FC236}">
                  <a16:creationId xmlns:a16="http://schemas.microsoft.com/office/drawing/2014/main" id="{F0A06572-22F2-31E7-83D9-CF43C01F23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584" y="3195614"/>
              <a:ext cx="35356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000">
                  <a:solidFill>
                    <a:srgbClr val="FF0000"/>
                  </a:solidFill>
                </a:rPr>
                <a:t>+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grpSp>
        <p:nvGrpSpPr>
          <p:cNvPr id="37896" name="组合 71">
            <a:extLst>
              <a:ext uri="{FF2B5EF4-FFF2-40B4-BE49-F238E27FC236}">
                <a16:creationId xmlns:a16="http://schemas.microsoft.com/office/drawing/2014/main" id="{65F600E4-24ED-1065-767E-5B72D920E4B1}"/>
              </a:ext>
            </a:extLst>
          </p:cNvPr>
          <p:cNvGrpSpPr>
            <a:grpSpLocks/>
          </p:cNvGrpSpPr>
          <p:nvPr/>
        </p:nvGrpSpPr>
        <p:grpSpPr bwMode="auto">
          <a:xfrm>
            <a:off x="1712913" y="1787525"/>
            <a:ext cx="5653087" cy="3608388"/>
            <a:chOff x="1712976" y="1788220"/>
            <a:chExt cx="5652515" cy="3607635"/>
          </a:xfrm>
        </p:grpSpPr>
        <p:sp>
          <p:nvSpPr>
            <p:cNvPr id="37898" name="文本框 22">
              <a:extLst>
                <a:ext uri="{FF2B5EF4-FFF2-40B4-BE49-F238E27FC236}">
                  <a16:creationId xmlns:a16="http://schemas.microsoft.com/office/drawing/2014/main" id="{F2C5EBA1-6FC2-41B6-DF1F-BA22A5EF11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899" name="文本框 31">
              <a:extLst>
                <a:ext uri="{FF2B5EF4-FFF2-40B4-BE49-F238E27FC236}">
                  <a16:creationId xmlns:a16="http://schemas.microsoft.com/office/drawing/2014/main" id="{E4604AF5-21EA-858E-7D45-39DA82E91D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00" name="文本框 32">
              <a:extLst>
                <a:ext uri="{FF2B5EF4-FFF2-40B4-BE49-F238E27FC236}">
                  <a16:creationId xmlns:a16="http://schemas.microsoft.com/office/drawing/2014/main" id="{73D6D4C1-F272-5A43-6C1C-A2390C78F7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01" name="文本框 33">
              <a:extLst>
                <a:ext uri="{FF2B5EF4-FFF2-40B4-BE49-F238E27FC236}">
                  <a16:creationId xmlns:a16="http://schemas.microsoft.com/office/drawing/2014/main" id="{AF264EA7-C2AF-65F1-20D5-94C0F5F5EA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02" name="文本框 34">
              <a:extLst>
                <a:ext uri="{FF2B5EF4-FFF2-40B4-BE49-F238E27FC236}">
                  <a16:creationId xmlns:a16="http://schemas.microsoft.com/office/drawing/2014/main" id="{5C7EED3C-D33E-67A5-0706-ADFBB0EF2D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03" name="文本框 35">
              <a:extLst>
                <a:ext uri="{FF2B5EF4-FFF2-40B4-BE49-F238E27FC236}">
                  <a16:creationId xmlns:a16="http://schemas.microsoft.com/office/drawing/2014/main" id="{D8DCEB31-6A86-7260-9B98-DAED03916D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04" name="文本框 36">
              <a:extLst>
                <a:ext uri="{FF2B5EF4-FFF2-40B4-BE49-F238E27FC236}">
                  <a16:creationId xmlns:a16="http://schemas.microsoft.com/office/drawing/2014/main" id="{6015F7FC-D912-71A4-FCC8-1BC04B8742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05" name="文本框 37">
              <a:extLst>
                <a:ext uri="{FF2B5EF4-FFF2-40B4-BE49-F238E27FC236}">
                  <a16:creationId xmlns:a16="http://schemas.microsoft.com/office/drawing/2014/main" id="{328D041F-CAD8-812F-6B8F-9FCE6F5E50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06" name="文本框 38">
              <a:extLst>
                <a:ext uri="{FF2B5EF4-FFF2-40B4-BE49-F238E27FC236}">
                  <a16:creationId xmlns:a16="http://schemas.microsoft.com/office/drawing/2014/main" id="{813700F2-BCB2-F60A-8937-397DCBA45F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07" name="文本框 39">
              <a:extLst>
                <a:ext uri="{FF2B5EF4-FFF2-40B4-BE49-F238E27FC236}">
                  <a16:creationId xmlns:a16="http://schemas.microsoft.com/office/drawing/2014/main" id="{60248900-7019-AF37-AF41-481D375245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08" name="文本框 40">
              <a:extLst>
                <a:ext uri="{FF2B5EF4-FFF2-40B4-BE49-F238E27FC236}">
                  <a16:creationId xmlns:a16="http://schemas.microsoft.com/office/drawing/2014/main" id="{EE40B382-35FF-CEE9-2D6D-71B5F79FBA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09" name="文本框 41">
              <a:extLst>
                <a:ext uri="{FF2B5EF4-FFF2-40B4-BE49-F238E27FC236}">
                  <a16:creationId xmlns:a16="http://schemas.microsoft.com/office/drawing/2014/main" id="{8732AAAB-2655-6008-FBFC-928F311073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10" name="文本框 42">
              <a:extLst>
                <a:ext uri="{FF2B5EF4-FFF2-40B4-BE49-F238E27FC236}">
                  <a16:creationId xmlns:a16="http://schemas.microsoft.com/office/drawing/2014/main" id="{27048D12-C1E1-FD47-864A-F7BDFE1756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11" name="文本框 43">
              <a:extLst>
                <a:ext uri="{FF2B5EF4-FFF2-40B4-BE49-F238E27FC236}">
                  <a16:creationId xmlns:a16="http://schemas.microsoft.com/office/drawing/2014/main" id="{E1566068-AC65-DDED-C233-F30ADB339B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12" name="文本框 44">
              <a:extLst>
                <a:ext uri="{FF2B5EF4-FFF2-40B4-BE49-F238E27FC236}">
                  <a16:creationId xmlns:a16="http://schemas.microsoft.com/office/drawing/2014/main" id="{AFE54340-3FEF-2FDB-58D4-7A18D85565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13" name="文本框 45">
              <a:extLst>
                <a:ext uri="{FF2B5EF4-FFF2-40B4-BE49-F238E27FC236}">
                  <a16:creationId xmlns:a16="http://schemas.microsoft.com/office/drawing/2014/main" id="{2B0E3DEE-4F2C-92D0-BB5F-E12CCBDB06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14" name="文本框 46">
              <a:extLst>
                <a:ext uri="{FF2B5EF4-FFF2-40B4-BE49-F238E27FC236}">
                  <a16:creationId xmlns:a16="http://schemas.microsoft.com/office/drawing/2014/main" id="{D3A31866-4CD2-213A-DE80-5EE556EC8E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15" name="文本框 47">
              <a:extLst>
                <a:ext uri="{FF2B5EF4-FFF2-40B4-BE49-F238E27FC236}">
                  <a16:creationId xmlns:a16="http://schemas.microsoft.com/office/drawing/2014/main" id="{F64F966E-D733-DBFD-D66F-852E34E085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16" name="文本框 48">
              <a:extLst>
                <a:ext uri="{FF2B5EF4-FFF2-40B4-BE49-F238E27FC236}">
                  <a16:creationId xmlns:a16="http://schemas.microsoft.com/office/drawing/2014/main" id="{C24B05A4-5DF5-C91A-121F-638D1236FD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17" name="文本框 49">
              <a:extLst>
                <a:ext uri="{FF2B5EF4-FFF2-40B4-BE49-F238E27FC236}">
                  <a16:creationId xmlns:a16="http://schemas.microsoft.com/office/drawing/2014/main" id="{CD1133FB-491F-37F9-C86B-033E35379E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18" name="文本框 50">
              <a:extLst>
                <a:ext uri="{FF2B5EF4-FFF2-40B4-BE49-F238E27FC236}">
                  <a16:creationId xmlns:a16="http://schemas.microsoft.com/office/drawing/2014/main" id="{878DD647-DD4B-FCE3-15F8-7B8BDCFB42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19" name="文本框 51">
              <a:extLst>
                <a:ext uri="{FF2B5EF4-FFF2-40B4-BE49-F238E27FC236}">
                  <a16:creationId xmlns:a16="http://schemas.microsoft.com/office/drawing/2014/main" id="{60845B90-39CE-B269-4DA2-C83930CF25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20" name="文本框 52">
              <a:extLst>
                <a:ext uri="{FF2B5EF4-FFF2-40B4-BE49-F238E27FC236}">
                  <a16:creationId xmlns:a16="http://schemas.microsoft.com/office/drawing/2014/main" id="{DF348364-6D7A-0BC3-4A5F-2A387A011F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21" name="文本框 53">
              <a:extLst>
                <a:ext uri="{FF2B5EF4-FFF2-40B4-BE49-F238E27FC236}">
                  <a16:creationId xmlns:a16="http://schemas.microsoft.com/office/drawing/2014/main" id="{33C1CC05-8046-2633-5A8C-BACF89490D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22" name="文本框 54">
              <a:extLst>
                <a:ext uri="{FF2B5EF4-FFF2-40B4-BE49-F238E27FC236}">
                  <a16:creationId xmlns:a16="http://schemas.microsoft.com/office/drawing/2014/main" id="{B0CB92E1-C627-9C25-5631-223EA0BB6F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23" name="文本框 56">
              <a:extLst>
                <a:ext uri="{FF2B5EF4-FFF2-40B4-BE49-F238E27FC236}">
                  <a16:creationId xmlns:a16="http://schemas.microsoft.com/office/drawing/2014/main" id="{B65671B8-997F-3660-DA0B-9857EEB9CC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24" name="文本框 57">
              <a:extLst>
                <a:ext uri="{FF2B5EF4-FFF2-40B4-BE49-F238E27FC236}">
                  <a16:creationId xmlns:a16="http://schemas.microsoft.com/office/drawing/2014/main" id="{C401B4AF-0638-A277-D60F-184DE592EA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25" name="文本框 58">
              <a:extLst>
                <a:ext uri="{FF2B5EF4-FFF2-40B4-BE49-F238E27FC236}">
                  <a16:creationId xmlns:a16="http://schemas.microsoft.com/office/drawing/2014/main" id="{616D523B-44B8-3573-7491-A840F6D5E3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26" name="文本框 59">
              <a:extLst>
                <a:ext uri="{FF2B5EF4-FFF2-40B4-BE49-F238E27FC236}">
                  <a16:creationId xmlns:a16="http://schemas.microsoft.com/office/drawing/2014/main" id="{59A205C7-0312-B978-1C48-E22732E9F8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27" name="文本框 60">
              <a:extLst>
                <a:ext uri="{FF2B5EF4-FFF2-40B4-BE49-F238E27FC236}">
                  <a16:creationId xmlns:a16="http://schemas.microsoft.com/office/drawing/2014/main" id="{B58279F0-4BAC-D204-FB01-E9BFED21C6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28" name="文本框 61">
              <a:extLst>
                <a:ext uri="{FF2B5EF4-FFF2-40B4-BE49-F238E27FC236}">
                  <a16:creationId xmlns:a16="http://schemas.microsoft.com/office/drawing/2014/main" id="{EBA9C791-D4C9-A6AA-E96B-4F3D00212F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29" name="文本框 62">
              <a:extLst>
                <a:ext uri="{FF2B5EF4-FFF2-40B4-BE49-F238E27FC236}">
                  <a16:creationId xmlns:a16="http://schemas.microsoft.com/office/drawing/2014/main" id="{7EAAFE34-B20B-DEC4-EE69-02B7DC42A9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30" name="文本框 64">
              <a:extLst>
                <a:ext uri="{FF2B5EF4-FFF2-40B4-BE49-F238E27FC236}">
                  <a16:creationId xmlns:a16="http://schemas.microsoft.com/office/drawing/2014/main" id="{74F18989-B0B2-F6DA-DCDB-EB90A9C235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31" name="文本框 65">
              <a:extLst>
                <a:ext uri="{FF2B5EF4-FFF2-40B4-BE49-F238E27FC236}">
                  <a16:creationId xmlns:a16="http://schemas.microsoft.com/office/drawing/2014/main" id="{65231FBC-DAF7-E424-2F9A-80109141FD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37932" name="文本框 66">
              <a:extLst>
                <a:ext uri="{FF2B5EF4-FFF2-40B4-BE49-F238E27FC236}">
                  <a16:creationId xmlns:a16="http://schemas.microsoft.com/office/drawing/2014/main" id="{6CE54429-0B64-0C1E-6658-F88F0F6029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59FFA28F-4715-ED8B-B001-279BE4999EE4}"/>
              </a:ext>
            </a:extLst>
          </p:cNvPr>
          <p:cNvSpPr/>
          <p:nvPr/>
        </p:nvSpPr>
        <p:spPr>
          <a:xfrm>
            <a:off x="2854325" y="2346325"/>
            <a:ext cx="2193925" cy="744538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1</a:t>
            </a:r>
            <a:endParaRPr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5D8204-978B-27EE-993B-F8C2A1C76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50" y="42863"/>
            <a:ext cx="7886700" cy="777875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2.</a:t>
            </a:r>
            <a:r>
              <a:rPr lang="zh-CN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序贯覆盖</a:t>
            </a:r>
          </a:p>
        </p:txBody>
      </p:sp>
      <p:grpSp>
        <p:nvGrpSpPr>
          <p:cNvPr id="41987" name="组合 10">
            <a:extLst>
              <a:ext uri="{FF2B5EF4-FFF2-40B4-BE49-F238E27FC236}">
                <a16:creationId xmlns:a16="http://schemas.microsoft.com/office/drawing/2014/main" id="{BEF1DDCD-8F8A-A669-D7AA-BFF3EC0442A2}"/>
              </a:ext>
            </a:extLst>
          </p:cNvPr>
          <p:cNvGrpSpPr>
            <a:grpSpLocks/>
          </p:cNvGrpSpPr>
          <p:nvPr/>
        </p:nvGrpSpPr>
        <p:grpSpPr bwMode="auto">
          <a:xfrm>
            <a:off x="1427163" y="1852613"/>
            <a:ext cx="6192837" cy="3792537"/>
            <a:chOff x="1243584" y="1792224"/>
            <a:chExt cx="6193536" cy="3791712"/>
          </a:xfrm>
        </p:grpSpPr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D7DEF5BE-014C-615A-4ECB-11E7D431EF6E}"/>
                </a:ext>
              </a:extLst>
            </p:cNvPr>
            <p:cNvCxnSpPr/>
            <p:nvPr/>
          </p:nvCxnSpPr>
          <p:spPr>
            <a:xfrm flipV="1">
              <a:off x="1243584" y="1792224"/>
              <a:ext cx="0" cy="3791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E031228F-2510-1CC0-69D8-801240419B53}"/>
                </a:ext>
              </a:extLst>
            </p:cNvPr>
            <p:cNvCxnSpPr/>
            <p:nvPr/>
          </p:nvCxnSpPr>
          <p:spPr>
            <a:xfrm>
              <a:off x="1256285" y="5583936"/>
              <a:ext cx="618083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988" name="文本框 55">
            <a:extLst>
              <a:ext uri="{FF2B5EF4-FFF2-40B4-BE49-F238E27FC236}">
                <a16:creationId xmlns:a16="http://schemas.microsoft.com/office/drawing/2014/main" id="{E8F13CAD-FA17-BE32-F570-A720D59149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0088" y="5272088"/>
            <a:ext cx="354012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幼圆" pitchFamily="49" charset="-122"/>
              </a:defRPr>
            </a:lvl9pPr>
          </a:lstStyle>
          <a:p>
            <a:r>
              <a:rPr lang="en-US" altLang="zh-CN" sz="2800">
                <a:solidFill>
                  <a:schemeClr val="tx2"/>
                </a:solidFill>
              </a:rPr>
              <a:t>-</a:t>
            </a:r>
            <a:endParaRPr lang="zh-CN" altLang="en-US" sz="2000">
              <a:solidFill>
                <a:schemeClr val="tx2"/>
              </a:solidFill>
            </a:endParaRPr>
          </a:p>
        </p:txBody>
      </p:sp>
      <p:grpSp>
        <p:nvGrpSpPr>
          <p:cNvPr id="41989" name="组合 71">
            <a:extLst>
              <a:ext uri="{FF2B5EF4-FFF2-40B4-BE49-F238E27FC236}">
                <a16:creationId xmlns:a16="http://schemas.microsoft.com/office/drawing/2014/main" id="{77F49034-FCBF-BA80-A4FB-4F83D7B55D5A}"/>
              </a:ext>
            </a:extLst>
          </p:cNvPr>
          <p:cNvGrpSpPr>
            <a:grpSpLocks/>
          </p:cNvGrpSpPr>
          <p:nvPr/>
        </p:nvGrpSpPr>
        <p:grpSpPr bwMode="auto">
          <a:xfrm>
            <a:off x="1712913" y="1787525"/>
            <a:ext cx="5653087" cy="3608388"/>
            <a:chOff x="1712976" y="1788220"/>
            <a:chExt cx="5652515" cy="3607635"/>
          </a:xfrm>
        </p:grpSpPr>
        <p:sp>
          <p:nvSpPr>
            <p:cNvPr id="41994" name="文本框 22">
              <a:extLst>
                <a:ext uri="{FF2B5EF4-FFF2-40B4-BE49-F238E27FC236}">
                  <a16:creationId xmlns:a16="http://schemas.microsoft.com/office/drawing/2014/main" id="{937B9289-B54D-2700-6199-755A693AC5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1264" y="19076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995" name="文本框 31">
              <a:extLst>
                <a:ext uri="{FF2B5EF4-FFF2-40B4-BE49-F238E27FC236}">
                  <a16:creationId xmlns:a16="http://schemas.microsoft.com/office/drawing/2014/main" id="{D9D2C9E2-F16A-AA2D-28A0-1568655C16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2976" y="22911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996" name="文本框 32">
              <a:extLst>
                <a:ext uri="{FF2B5EF4-FFF2-40B4-BE49-F238E27FC236}">
                  <a16:creationId xmlns:a16="http://schemas.microsoft.com/office/drawing/2014/main" id="{BA6A5E36-25D0-E2FC-AA89-CABA60EBCB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710" y="27609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997" name="文本框 33">
              <a:extLst>
                <a:ext uri="{FF2B5EF4-FFF2-40B4-BE49-F238E27FC236}">
                  <a16:creationId xmlns:a16="http://schemas.microsoft.com/office/drawing/2014/main" id="{AAA527E8-1BBB-3F31-6A64-08622DB706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8464" y="2364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998" name="文本框 34">
              <a:extLst>
                <a:ext uri="{FF2B5EF4-FFF2-40B4-BE49-F238E27FC236}">
                  <a16:creationId xmlns:a16="http://schemas.microsoft.com/office/drawing/2014/main" id="{558818EB-3199-E527-B1C3-AE909289CD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24143" y="2664031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1999" name="文本框 35">
              <a:extLst>
                <a:ext uri="{FF2B5EF4-FFF2-40B4-BE49-F238E27FC236}">
                  <a16:creationId xmlns:a16="http://schemas.microsoft.com/office/drawing/2014/main" id="{10C6F926-CDC1-462E-EC7A-EB65D6DEAD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076" y="29859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00" name="文本框 36">
              <a:extLst>
                <a:ext uri="{FF2B5EF4-FFF2-40B4-BE49-F238E27FC236}">
                  <a16:creationId xmlns:a16="http://schemas.microsoft.com/office/drawing/2014/main" id="{692773C1-B792-BA30-1E31-D68B451D5B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5664" y="28220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01" name="文本框 37">
              <a:extLst>
                <a:ext uri="{FF2B5EF4-FFF2-40B4-BE49-F238E27FC236}">
                  <a16:creationId xmlns:a16="http://schemas.microsoft.com/office/drawing/2014/main" id="{0C1BD013-76B7-10C9-E04C-7E18589FE5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01468" y="334062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02" name="文本框 38">
              <a:extLst>
                <a:ext uri="{FF2B5EF4-FFF2-40B4-BE49-F238E27FC236}">
                  <a16:creationId xmlns:a16="http://schemas.microsoft.com/office/drawing/2014/main" id="{8E4475F8-B5CE-85D1-F3CF-4CBAB8932E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50464" y="31268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03" name="文本框 39">
              <a:extLst>
                <a:ext uri="{FF2B5EF4-FFF2-40B4-BE49-F238E27FC236}">
                  <a16:creationId xmlns:a16="http://schemas.microsoft.com/office/drawing/2014/main" id="{8349A9DB-28B4-F1CD-DAA7-7379138443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5313" y="393892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04" name="文本框 40">
              <a:extLst>
                <a:ext uri="{FF2B5EF4-FFF2-40B4-BE49-F238E27FC236}">
                  <a16:creationId xmlns:a16="http://schemas.microsoft.com/office/drawing/2014/main" id="{471748B6-B793-494F-1A36-A5FDD6AF23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3764" y="37631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05" name="文本框 41">
              <a:extLst>
                <a:ext uri="{FF2B5EF4-FFF2-40B4-BE49-F238E27FC236}">
                  <a16:creationId xmlns:a16="http://schemas.microsoft.com/office/drawing/2014/main" id="{156E53BF-281B-E601-7C2D-A2AEC2F1CE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8445" y="448703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06" name="文本框 42">
              <a:extLst>
                <a:ext uri="{FF2B5EF4-FFF2-40B4-BE49-F238E27FC236}">
                  <a16:creationId xmlns:a16="http://schemas.microsoft.com/office/drawing/2014/main" id="{C1736EE6-97A9-1B8B-5621-06C7C9AF75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0064" y="37364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07" name="文本框 43">
              <a:extLst>
                <a:ext uri="{FF2B5EF4-FFF2-40B4-BE49-F238E27FC236}">
                  <a16:creationId xmlns:a16="http://schemas.microsoft.com/office/drawing/2014/main" id="{0CBFE4F6-0211-BF74-1ADE-634D4F30D2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8421" y="380108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08" name="文本框 44">
              <a:extLst>
                <a:ext uri="{FF2B5EF4-FFF2-40B4-BE49-F238E27FC236}">
                  <a16:creationId xmlns:a16="http://schemas.microsoft.com/office/drawing/2014/main" id="{91478BA6-819B-5A24-4E36-B7ADCF53A6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64864" y="404124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09" name="文本框 45">
              <a:extLst>
                <a:ext uri="{FF2B5EF4-FFF2-40B4-BE49-F238E27FC236}">
                  <a16:creationId xmlns:a16="http://schemas.microsoft.com/office/drawing/2014/main" id="{E2157B98-5F39-BA8D-8943-B4F8363110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47081" y="307250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10" name="文本框 46">
              <a:extLst>
                <a:ext uri="{FF2B5EF4-FFF2-40B4-BE49-F238E27FC236}">
                  <a16:creationId xmlns:a16="http://schemas.microsoft.com/office/drawing/2014/main" id="{AA3AC146-9C4D-AAFB-0B3C-7A49880B6F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3255" y="445762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11" name="文本框 47">
              <a:extLst>
                <a:ext uri="{FF2B5EF4-FFF2-40B4-BE49-F238E27FC236}">
                  <a16:creationId xmlns:a16="http://schemas.microsoft.com/office/drawing/2014/main" id="{B7BF2CFE-4EB8-9693-54B3-194403AB10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3228" y="353560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12" name="文本框 48">
              <a:extLst>
                <a:ext uri="{FF2B5EF4-FFF2-40B4-BE49-F238E27FC236}">
                  <a16:creationId xmlns:a16="http://schemas.microsoft.com/office/drawing/2014/main" id="{F6C9D300-9E70-D355-4855-E00497E5F3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0935" y="423743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13" name="文本框 49">
              <a:extLst>
                <a:ext uri="{FF2B5EF4-FFF2-40B4-BE49-F238E27FC236}">
                  <a16:creationId xmlns:a16="http://schemas.microsoft.com/office/drawing/2014/main" id="{E887F823-FC4B-C1C0-B863-285AF71A45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5663" y="328665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14" name="文本框 50">
              <a:extLst>
                <a:ext uri="{FF2B5EF4-FFF2-40B4-BE49-F238E27FC236}">
                  <a16:creationId xmlns:a16="http://schemas.microsoft.com/office/drawing/2014/main" id="{D42A3B0C-B528-A726-FDE0-6AB5B70317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25262" y="307901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15" name="文本框 51">
              <a:extLst>
                <a:ext uri="{FF2B5EF4-FFF2-40B4-BE49-F238E27FC236}">
                  <a16:creationId xmlns:a16="http://schemas.microsoft.com/office/drawing/2014/main" id="{C67860F7-3B2A-5E54-F1CC-C8EBDD41A3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9722" y="357374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16" name="文本框 52">
              <a:extLst>
                <a:ext uri="{FF2B5EF4-FFF2-40B4-BE49-F238E27FC236}">
                  <a16:creationId xmlns:a16="http://schemas.microsoft.com/office/drawing/2014/main" id="{D6476506-DB26-08F9-3086-4FCAD50C74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77711" y="369904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17" name="文本框 53">
              <a:extLst>
                <a:ext uri="{FF2B5EF4-FFF2-40B4-BE49-F238E27FC236}">
                  <a16:creationId xmlns:a16="http://schemas.microsoft.com/office/drawing/2014/main" id="{195BCFBE-1D7E-ABAB-F9D2-48D4708C92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6450" y="4804958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18" name="文本框 54">
              <a:extLst>
                <a:ext uri="{FF2B5EF4-FFF2-40B4-BE49-F238E27FC236}">
                  <a16:creationId xmlns:a16="http://schemas.microsoft.com/office/drawing/2014/main" id="{289B1841-DC00-1F36-4086-5BED8CFFC3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410" y="4579542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19" name="文本框 56">
              <a:extLst>
                <a:ext uri="{FF2B5EF4-FFF2-40B4-BE49-F238E27FC236}">
                  <a16:creationId xmlns:a16="http://schemas.microsoft.com/office/drawing/2014/main" id="{33CDEBB2-3A48-89DE-88B1-653A647611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12718" y="48726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20" name="文本框 57">
              <a:extLst>
                <a:ext uri="{FF2B5EF4-FFF2-40B4-BE49-F238E27FC236}">
                  <a16:creationId xmlns:a16="http://schemas.microsoft.com/office/drawing/2014/main" id="{89BB1B54-8D1C-9655-5965-40F8304477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6586" y="227527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21" name="文本框 58">
              <a:extLst>
                <a:ext uri="{FF2B5EF4-FFF2-40B4-BE49-F238E27FC236}">
                  <a16:creationId xmlns:a16="http://schemas.microsoft.com/office/drawing/2014/main" id="{79F5268A-96A2-4AFD-67E8-D780B1EE5D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99759" y="3602234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22" name="文本框 59">
              <a:extLst>
                <a:ext uri="{FF2B5EF4-FFF2-40B4-BE49-F238E27FC236}">
                  <a16:creationId xmlns:a16="http://schemas.microsoft.com/office/drawing/2014/main" id="{41664654-C078-6EF6-CB7D-0543A2167D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7471" y="1822967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23" name="文本框 60">
              <a:extLst>
                <a:ext uri="{FF2B5EF4-FFF2-40B4-BE49-F238E27FC236}">
                  <a16:creationId xmlns:a16="http://schemas.microsoft.com/office/drawing/2014/main" id="{BF5431BD-D8B8-B119-F257-8182DFAEBB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90766" y="1968896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24" name="文本框 61">
              <a:extLst>
                <a:ext uri="{FF2B5EF4-FFF2-40B4-BE49-F238E27FC236}">
                  <a16:creationId xmlns:a16="http://schemas.microsoft.com/office/drawing/2014/main" id="{7AE2839A-66A8-4089-1852-79A884746A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25852" y="1920319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25" name="文本框 62">
              <a:extLst>
                <a:ext uri="{FF2B5EF4-FFF2-40B4-BE49-F238E27FC236}">
                  <a16:creationId xmlns:a16="http://schemas.microsoft.com/office/drawing/2014/main" id="{9DA4A92C-6F1A-E23E-D5F4-1CDC68E162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386" y="1788220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26" name="文本框 64">
              <a:extLst>
                <a:ext uri="{FF2B5EF4-FFF2-40B4-BE49-F238E27FC236}">
                  <a16:creationId xmlns:a16="http://schemas.microsoft.com/office/drawing/2014/main" id="{8BF038C1-1075-8F5F-975A-6734117BF8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79666" y="1988235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27" name="文本框 65">
              <a:extLst>
                <a:ext uri="{FF2B5EF4-FFF2-40B4-BE49-F238E27FC236}">
                  <a16:creationId xmlns:a16="http://schemas.microsoft.com/office/drawing/2014/main" id="{A2AD23A3-5500-44B3-C49F-A9D93F8002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1923" y="393415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  <p:sp>
          <p:nvSpPr>
            <p:cNvPr id="42028" name="文本框 66">
              <a:extLst>
                <a:ext uri="{FF2B5EF4-FFF2-40B4-BE49-F238E27FC236}">
                  <a16:creationId xmlns:a16="http://schemas.microsoft.com/office/drawing/2014/main" id="{1B9862F2-406E-07C7-FB39-F2CD4C66DB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589" y="4409663"/>
              <a:ext cx="35356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幼圆" pitchFamily="49" charset="-122"/>
                </a:defRPr>
              </a:lvl9pPr>
            </a:lstStyle>
            <a:p>
              <a:r>
                <a:rPr lang="en-US" altLang="zh-CN" sz="2800">
                  <a:solidFill>
                    <a:schemeClr val="tx2"/>
                  </a:solidFill>
                </a:rPr>
                <a:t>-</a:t>
              </a:r>
              <a:endParaRPr lang="zh-CN" altLang="en-US" sz="2000">
                <a:solidFill>
                  <a:schemeClr val="tx2"/>
                </a:solidFill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85241062-CBED-55A0-06C3-7893EEA1B1B1}"/>
              </a:ext>
            </a:extLst>
          </p:cNvPr>
          <p:cNvSpPr/>
          <p:nvPr/>
        </p:nvSpPr>
        <p:spPr>
          <a:xfrm>
            <a:off x="2854325" y="2346325"/>
            <a:ext cx="2193925" cy="744538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1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81CD92B-C9FA-2889-E8DE-9A947386D302}"/>
              </a:ext>
            </a:extLst>
          </p:cNvPr>
          <p:cNvSpPr/>
          <p:nvPr/>
        </p:nvSpPr>
        <p:spPr>
          <a:xfrm>
            <a:off x="2646363" y="4368800"/>
            <a:ext cx="1119187" cy="576263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2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D49C670-29F5-050F-EE71-C1DE03230134}"/>
              </a:ext>
            </a:extLst>
          </p:cNvPr>
          <p:cNvSpPr/>
          <p:nvPr/>
        </p:nvSpPr>
        <p:spPr>
          <a:xfrm>
            <a:off x="4979988" y="4040188"/>
            <a:ext cx="1677987" cy="720725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4</a:t>
            </a:r>
            <a:endParaRPr lang="zh-CN" altLang="en-US" dirty="0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4CE0DCA-AFB9-DFA8-E857-1E7F60D77C66}"/>
              </a:ext>
            </a:extLst>
          </p:cNvPr>
          <p:cNvSpPr/>
          <p:nvPr/>
        </p:nvSpPr>
        <p:spPr>
          <a:xfrm>
            <a:off x="3290888" y="2928938"/>
            <a:ext cx="1357312" cy="738187"/>
          </a:xfrm>
          <a:prstGeom prst="rect">
            <a:avLst/>
          </a:prstGeom>
          <a:solidFill>
            <a:srgbClr val="FF00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/>
              <a:t>Rule 3</a:t>
            </a:r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上下浅蓝+白底+蓝红字+黑体Tim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黑体+Times">
      <a:majorFont>
        <a:latin typeface="Times New Roman"/>
        <a:ea typeface="黑体"/>
        <a:cs typeface=""/>
      </a:majorFont>
      <a:minorFont>
        <a:latin typeface="Times New Roman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eaVert" wrap="none" rtlCol="0">
        <a:spAutoFit/>
      </a:bodyPr>
      <a:lstStyle>
        <a:defPPr>
          <a:defRPr sz="2800" dirty="0" smtClean="0"/>
        </a:defPPr>
      </a:lstStyle>
      <a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347</TotalTime>
  <Words>2973</Words>
  <Application>Microsoft Macintosh PowerPoint</Application>
  <PresentationFormat>全屏显示(4:3)</PresentationFormat>
  <Paragraphs>1601</Paragraphs>
  <Slides>53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53</vt:i4>
      </vt:variant>
    </vt:vector>
  </HeadingPairs>
  <TitlesOfParts>
    <vt:vector size="63" baseType="lpstr">
      <vt:lpstr>黑体</vt:lpstr>
      <vt:lpstr>微软雅黑</vt:lpstr>
      <vt:lpstr>幼圆</vt:lpstr>
      <vt:lpstr>Arial</vt:lpstr>
      <vt:lpstr>Calibri</vt:lpstr>
      <vt:lpstr>Times New Roman</vt:lpstr>
      <vt:lpstr>Verdana</vt:lpstr>
      <vt:lpstr>Wingdings</vt:lpstr>
      <vt:lpstr>上下浅蓝+白底+蓝红字+黑体Times</vt:lpstr>
      <vt:lpstr>Formula</vt:lpstr>
      <vt:lpstr>规则学习</vt:lpstr>
      <vt:lpstr>概述</vt:lpstr>
      <vt:lpstr>1.基本概念</vt:lpstr>
      <vt:lpstr>1.基本概念</vt:lpstr>
      <vt:lpstr>1.基本概念</vt:lpstr>
      <vt:lpstr>2.序贯覆盖</vt:lpstr>
      <vt:lpstr>2.序贯覆盖</vt:lpstr>
      <vt:lpstr>2.序贯覆盖</vt:lpstr>
      <vt:lpstr>2.序贯覆盖</vt:lpstr>
      <vt:lpstr>单条规则学习</vt:lpstr>
      <vt:lpstr>单条规则学习</vt:lpstr>
      <vt:lpstr>单条规则学习</vt:lpstr>
      <vt:lpstr>单条规则学习</vt:lpstr>
      <vt:lpstr>单条规则学习</vt:lpstr>
      <vt:lpstr>单条规则学习</vt:lpstr>
      <vt:lpstr>单条规则学习</vt:lpstr>
      <vt:lpstr>单条规则学习</vt:lpstr>
      <vt:lpstr>单条规则学习</vt:lpstr>
      <vt:lpstr>序贯覆盖（非最优）</vt:lpstr>
      <vt:lpstr>序贯覆盖（非最优）</vt:lpstr>
      <vt:lpstr>序贯覆盖（非最优）</vt:lpstr>
      <vt:lpstr>序贯覆盖（非最优）</vt:lpstr>
      <vt:lpstr>序贯覆盖（非最优）</vt:lpstr>
      <vt:lpstr>序贯覆盖（非最优）</vt:lpstr>
      <vt:lpstr>3.剪枝优化</vt:lpstr>
      <vt:lpstr>RIPPER [Cohen, 1995]</vt:lpstr>
      <vt:lpstr>RIPPER [Cohen, 1995]</vt:lpstr>
      <vt:lpstr>RIPPER [Cohen, 1995]</vt:lpstr>
      <vt:lpstr>RIPPER [Cohen, 1995]</vt:lpstr>
      <vt:lpstr>RIPPER [Cohen, 1995]</vt:lpstr>
      <vt:lpstr>RIPPER [Cohen, 1995]</vt:lpstr>
      <vt:lpstr>4.一阶规则学习</vt:lpstr>
      <vt:lpstr>4.一阶规则学习</vt:lpstr>
      <vt:lpstr>4.一阶规则学习</vt:lpstr>
      <vt:lpstr>FOIL[Quinlan, 1990]</vt:lpstr>
      <vt:lpstr>5.归纳逻辑程序[Muggleton, 1991]</vt:lpstr>
      <vt:lpstr>最小一般泛化(LGG)[Plotkin, 1970]</vt:lpstr>
      <vt:lpstr>最小一般泛化(LGG)[Plotkin, 1970]</vt:lpstr>
      <vt:lpstr>最小一般泛化(LGG)[Plotkin, 1970]</vt:lpstr>
      <vt:lpstr>逆归结[Muggleton and Buntine, 1988]</vt:lpstr>
      <vt:lpstr>归结与逆归结[Muggleton and Buntine, 1988]</vt:lpstr>
      <vt:lpstr>一阶逆归结</vt:lpstr>
      <vt:lpstr>一阶逆归结</vt:lpstr>
      <vt:lpstr>逆归结[Muggleton and Buntine, 1988]</vt:lpstr>
      <vt:lpstr>逆归结[Muggleton and Buntine, 1988]</vt:lpstr>
      <vt:lpstr>逆归结[Muggleton and Buntine, 1988]</vt:lpstr>
      <vt:lpstr>逆归结[Muggleton and Buntine, 1988]</vt:lpstr>
      <vt:lpstr>逆归结[Muggleton and Buntine, 1988]</vt:lpstr>
      <vt:lpstr>逆归结[Muggleton and Buntine, 1988]</vt:lpstr>
      <vt:lpstr>谓词发明</vt:lpstr>
      <vt:lpstr>归纳逻辑程序学习</vt:lpstr>
      <vt:lpstr>总结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wuxf</dc:creator>
  <cp:lastModifiedBy>张彧</cp:lastModifiedBy>
  <cp:revision>5426</cp:revision>
  <cp:lastPrinted>2023-03-15T17:43:01Z</cp:lastPrinted>
  <dcterms:created xsi:type="dcterms:W3CDTF">2023-03-15T17:43:01Z</dcterms:created>
  <dcterms:modified xsi:type="dcterms:W3CDTF">2023-05-21T01:02:20Z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2052-4.2.2.6880</vt:lpwstr>
  </property>
  <property fmtid="{D5CDD505-2E9C-101B-9397-08002B2CF9AE}" pid="3" name="KSORubyTemplateID">
    <vt:lpwstr>8</vt:lpwstr>
  </property>
  <property fmtid="{D5CDD505-2E9C-101B-9397-08002B2CF9AE}" pid="4" name="ICV">
    <vt:lpwstr>28F8B6DB5BF60E190D0112641C9142A9</vt:lpwstr>
  </property>
</Properties>
</file>